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8.xml" ContentType="application/vnd.openxmlformats-officedocument.presentationml.notesSlide+xml"/>
  <Override PartName="/ppt/ink/ink29.xml" ContentType="application/inkml+xml"/>
  <Override PartName="/ppt/notesSlides/notesSlide9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10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11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697"/>
  </p:normalViewPr>
  <p:slideViewPr>
    <p:cSldViewPr snapToGrid="0" snapToObjects="1">
      <p:cViewPr varScale="1">
        <p:scale>
          <a:sx n="68" d="100"/>
          <a:sy n="68" d="100"/>
        </p:scale>
        <p:origin x="79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B5189-762D-424B-BB4F-41213E2086E5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FABCE-7D45-4713-A367-972C3428E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8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2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7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09">18292 12965 0,'0'17'16</inkml:trace>
  <inkml:trace contextRef="#ctx0" brushRef="#br0" timeOffset="200932.7744">18362 13141 0,'0'18'15,"18"-18"1</inkml:trace>
  <inkml:trace contextRef="#ctx0" brushRef="#br0" timeOffset="202170.4592">18292 13670 0,'17'18'47,"1"-1"-32,-18 1 1</inkml:trace>
  <inkml:trace contextRef="#ctx0" brushRef="#br0" timeOffset="202311.1391">18292 13899 0,'17'18'15,"-17"0"1</inkml:trace>
  <inkml:trace contextRef="#ctx0" brushRef="#br0" timeOffset="202439.4643">18327 14041 0,'-18'0'31</inkml:trace>
  <inkml:trace contextRef="#ctx0" brushRef="#br0" timeOffset="204306.8039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3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3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9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3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19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6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6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7T00:50:38.2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1:44.5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D20DEF0-99B3-4107-9D97-F352A52FB3AA}" emma:medium="tactile" emma:mode="ink">
          <msink:context xmlns:msink="http://schemas.microsoft.com/ink/2010/main" type="writingRegion" rotatedBoundingBox="26065,4300 29804,4367 29788,5279 26049,5212"/>
        </emma:interpretation>
      </emma:emma>
    </inkml:annotationXML>
    <inkml:traceGroup>
      <inkml:annotationXML>
        <emma:emma xmlns:emma="http://www.w3.org/2003/04/emma" version="1.0">
          <emma:interpretation id="{E17E2B4E-E7F0-4B0A-B107-EFA9E504C360}" emma:medium="tactile" emma:mode="ink">
            <msink:context xmlns:msink="http://schemas.microsoft.com/ink/2010/main" type="paragraph" rotatedBoundingBox="26065,4300 29804,4367 29788,5279 26049,52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29AEE1-E28B-4464-BBA8-A14B5B7E0A93}" emma:medium="tactile" emma:mode="ink">
              <msink:context xmlns:msink="http://schemas.microsoft.com/ink/2010/main" type="line" rotatedBoundingBox="26065,4300 29804,4367 29788,5279 26049,5212"/>
            </emma:interpretation>
          </emma:emma>
        </inkml:annotationXML>
        <inkml:traceGroup>
          <inkml:annotationXML>
            <emma:emma xmlns:emma="http://www.w3.org/2003/04/emma" version="1.0">
              <emma:interpretation id="{8E4523FF-559C-44DA-A9A6-E976E5808948}" emma:medium="tactile" emma:mode="ink">
                <msink:context xmlns:msink="http://schemas.microsoft.com/ink/2010/main" type="inkWord" rotatedBoundingBox="26065,4300 27616,4327 27600,5240 26049,5212"/>
              </emma:interpretation>
            </emma:emma>
          </inkml:annotationXML>
          <inkml:trace contextRef="#ctx0" brushRef="#br0">26335 4586 0,'-18'-35'15,"-17"0"1,35 17-16,-35-35 16,17 53-16,-17-35 15,17 35 1,0 17-16,1 1 15,17 35-15,0 35 16,0-17-16,17-18 16,1 70-16,35-17 15,-35-53 1,-1-18-16,1 0 0,-18 1 16,18-1-16,-18 0 15,-18-17-15,0-18 16,-17 0-16</inkml:trace>
          <inkml:trace contextRef="#ctx0" brushRef="#br0" timeOffset="117.1896">26053 4992 0,'35'-18'16,"-17"18"-16,87-35 16,-52 17-16,36 1 15,-54-1-15</inkml:trace>
          <inkml:trace contextRef="#ctx0" brushRef="#br0" timeOffset="411.1959">26705 4410 0,'-17'-18'16,"-1"53"-1,0 1-15,18 34 16,0-17-16,18 53 16,-18-53-16,18 0 0,-1 0 15,19 17-15,16 1 16,-34-54-16,0 19 15,17-19-15,-17 1 16,17-18-16</inkml:trace>
          <inkml:trace contextRef="#ctx0" brushRef="#br0" timeOffset="773.2691">27146 4886 0,'-35'-18'15,"17"18"-15,-35 0 16,18 36 0,18-1-16,17 18 15,0-18-15,0-17 16,35 35-16,0-36 16,-17-17-16,52 0 15,-52 0-15,17-17 0,-17-1 16,-18 0-16,0-35 15,0 18-15,0 18 16,0-19-16,-18 19 0,1-1 16,17 36-1,17 35 1,1-36-16,35 36 16,-18-35-1,0-1-15,-17 1 0,35 0 16,-36-18-16,1 0 15</inkml:trace>
          <inkml:trace contextRef="#ctx0" brushRef="#br0" timeOffset="1009.6734">27287 4322 0,'53'52'16,"18"37"0,-54-54-16,54 71 15,-36-53-15,-17 17 16,17 1-16,-17 52 16,-18-70-16,-18 0 0,1 53 15,17-71-15,-36 18 16,19-35-16</inkml:trace>
        </inkml:traceGroup>
        <inkml:traceGroup>
          <inkml:annotationXML>
            <emma:emma xmlns:emma="http://www.w3.org/2003/04/emma" version="1.0">
              <emma:interpretation id="{1A77727C-FA1F-40A7-809E-96ADA5FDB3C4}" emma:medium="tactile" emma:mode="ink">
                <msink:context xmlns:msink="http://schemas.microsoft.com/ink/2010/main" type="inkWord" rotatedBoundingBox="28258,4756 28649,4763 28645,5014 28254,5007"/>
              </emma:interpretation>
            </emma:emma>
          </inkml:annotationXML>
          <inkml:trace contextRef="#ctx0" brushRef="#br0" timeOffset="2896.7547">28258 4798 0,'17'0'16,"1"0"-16,-1 0 0,72 0 16,-54-18-16,18 18 15,-18 0-15,18 0 16,0-17-16,-35 17 15,-18 17-15</inkml:trace>
          <inkml:trace contextRef="#ctx0" brushRef="#br0" timeOffset="3043.5012">28363 5009 0,'71'0'16,"-36"0"-16,36-17 15,-36 17 1,0 0-16,1-18 16</inkml:trace>
        </inkml:traceGroup>
        <inkml:traceGroup>
          <inkml:annotationXML>
            <emma:emma xmlns:emma="http://www.w3.org/2003/04/emma" version="1.0">
              <emma:interpretation id="{4135AD66-5948-4BD3-93E3-46CAA8D03291}" emma:medium="tactile" emma:mode="ink">
                <msink:context xmlns:msink="http://schemas.microsoft.com/ink/2010/main" type="inkWord" rotatedBoundingBox="29358,4458 29802,4466 29790,5170 29345,5162"/>
              </emma:interpretation>
            </emma:emma>
          </inkml:annotationXML>
          <inkml:trace contextRef="#ctx0" brushRef="#br0" timeOffset="3527.1753">29598 4516 0,'0'-18'16,"0"0"-1,0 1-15,-18 17 0,-17 17 16,-18 36 0,18-18-16,17 1 15,-35 70-15,18 35 16,35-88-16,35 52 15,-17-69-15,17-1 16,54 18-16,-54-35 16,35-1-1,-17-17-15,18-35 16,-54 17-16,1-17 16,-18 17-16,-35-35 15,0 18-15,-54 18 16,36 17-16,-52 0 15,69 0-15,1 17 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06.35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3552BC2D-B138-41EA-A1B7-E40DECDE5BBA}" emma:medium="tactile" emma:mode="ink">
          <msink:context xmlns:msink="http://schemas.microsoft.com/ink/2010/main" type="writingRegion" rotatedBoundingBox="18623,4985 22428,4618 22491,5272 18687,5639"/>
        </emma:interpretation>
      </emma:emma>
    </inkml:annotationXML>
    <inkml:traceGroup>
      <inkml:annotationXML>
        <emma:emma xmlns:emma="http://www.w3.org/2003/04/emma" version="1.0">
          <emma:interpretation id="{330B736A-5BCE-44DE-BE5B-EA908B4217AF}" emma:medium="tactile" emma:mode="ink">
            <msink:context xmlns:msink="http://schemas.microsoft.com/ink/2010/main" type="paragraph" rotatedBoundingBox="18623,4985 22428,4618 22491,5272 18687,5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BE9EFC-59B1-4B1C-9080-2FBB6971C0DF}" emma:medium="tactile" emma:mode="ink">
              <msink:context xmlns:msink="http://schemas.microsoft.com/ink/2010/main" type="line" rotatedBoundingBox="18623,4985 22428,4618 22491,5272 18687,5639"/>
            </emma:interpretation>
          </emma:emma>
        </inkml:annotationXML>
        <inkml:traceGroup>
          <inkml:annotationXML>
            <emma:emma xmlns:emma="http://www.w3.org/2003/04/emma" version="1.0">
              <emma:interpretation id="{51D5A361-4344-4E5C-9387-9D769152B049}" emma:medium="tactile" emma:mode="ink">
                <msink:context xmlns:msink="http://schemas.microsoft.com/ink/2010/main" type="inkWord" rotatedBoundingBox="18638,5133 19628,5037 19677,5542 18686,5637"/>
              </emma:interpretation>
            </emma:emma>
          </inkml:annotationXML>
          <inkml:trace contextRef="#ctx0" brushRef="#br0">18662 5380 0,'18'0'16,"-1"0"-1,1 0-15,0-18 0,70 18 16,0-17 0,-35-1-16,0 18 0,70-18 15,-70 18 1,0 0-16,18-17 16,-36 17-16,18 0 15,-53-18-15,-18 18 16,-35 0-1</inkml:trace>
          <inkml:trace contextRef="#ctx0" brushRef="#br0" timeOffset="317.7572">19191 5080 0,'18'0'15,"17"0"1,-17 0-16,35 0 16,-18 18-16,35 17 15,-34-35-15,34 35 16,-34-17-16,16 17 16,-34-17-16,0-1 15,-18 1-15,0 0 16,0-1-16,0 1 15,-18 0-15,-35 17 16,36 0-16,-19 0 16,1-17-16,-36 17 15,54-17-15,-1 0 0,1-1 0,-1 1 16</inkml:trace>
        </inkml:traceGroup>
        <inkml:traceGroup>
          <inkml:annotationXML>
            <emma:emma xmlns:emma="http://www.w3.org/2003/04/emma" version="1.0">
              <emma:interpretation id="{D48A343C-FECA-42D0-831A-47A0ED623868}" emma:medium="tactile" emma:mode="ink">
                <msink:context xmlns:msink="http://schemas.microsoft.com/ink/2010/main" type="inkWord" rotatedBoundingBox="20242,4829 22428,4618 22491,5272 20305,5483"/>
              </emma:interpretation>
            </emma:emma>
          </inkml:annotationXML>
          <inkml:trace contextRef="#ctx0" brushRef="#br1" timeOffset="-505313.7344">20638 5009 0,'-18'-17'16,"18"-1"-16,-18 18 16,1-17-16,-1-1 15,-35 18 1,35 0-16,-17 18 0,-35 34 15,34-34-15,-17 70 16,36-52-16,17 52 16,0-53-16,35 36 15,-17-36-15,17-17 16,-17-1-16,17-17 0,0 18 16,36-18-1,-54-18-15,19 1 0,-19-19 16,1 1-16,-18-18 15,0 18-15,0-1 16,-18 1-16,18 0 16,-17 0-16,17-1 15,-18 1-15,18 17 0,-18-17 16,1 35-16,17-17 16,0 34-16,17 18 15,-17 1-15,18-1 16,0 0-16,-1 1 0,19-1 15,-1 35-15,-18-34 16,19-1-16,-19-17 0,19 35 16,-19-53-16,1 17 15,-18 1-15,0-36 16</inkml:trace>
          <inkml:trace contextRef="#ctx0" brushRef="#br1" timeOffset="-504935.3108">21273 4992 0,'17'0'15,"18"0"1,-17 0-16,17-18 0,1 18 15,-1 0-15,-17 0 16,17 0-16,0 0 16,-17 0-16,-1 0 0,1 0 15</inkml:trace>
          <inkml:trace contextRef="#ctx0" brushRef="#br1" timeOffset="-504756.9026">21396 5168 0,'18'18'16,"-1"-18"-16,19 0 16,-19 0-16,1 0 15,17 0-15,0 0 16,-17 0-16,17-18 0</inkml:trace>
          <inkml:trace contextRef="#ctx0" brushRef="#br1" timeOffset="-504332.432">21925 4692 0,'35'-18'0,"36"1"15,0 34 1,-36-17-16,35 36 15,-52-1-15,0-17 16,-1 17-16,-17 35 16,-17-17-16,-1-17 0,-17 34 15,17-35-15,0-17 16,1 35-16,17-35 16,0-1-16,0 1 15,17-1-15,19 19 16,-1-36-16,0 17 0,1 1 15,34-18-15,1 0 16,-54 0-16,1 0 16,0-18-1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05.6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E765294C-932E-4EFE-8E19-BF15CDA64A3A}" emma:medium="tactile" emma:mode="ink">
          <msink:context xmlns:msink="http://schemas.microsoft.com/ink/2010/main" type="writingRegion" rotatedBoundingBox="19039,6467 31836,5859 32020,9745 19224,10353"/>
        </emma:interpretation>
      </emma:emma>
    </inkml:annotationXML>
    <inkml:traceGroup>
      <inkml:annotationXML>
        <emma:emma xmlns:emma="http://www.w3.org/2003/04/emma" version="1.0">
          <emma:interpretation id="{0F8A2628-CB02-4B6C-9C79-D0B438F0655A}" emma:medium="tactile" emma:mode="ink">
            <msink:context xmlns:msink="http://schemas.microsoft.com/ink/2010/main" type="paragraph" rotatedBoundingBox="20493,6286 31849,5929 31875,6767 20519,71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2439C4-20C9-4638-A943-380F7F7DED53}" emma:medium="tactile" emma:mode="ink">
              <msink:context xmlns:msink="http://schemas.microsoft.com/ink/2010/main" type="line" rotatedBoundingBox="20493,6286 31849,5929 31875,6767 20519,7124"/>
            </emma:interpretation>
          </emma:emma>
        </inkml:annotationXML>
        <inkml:traceGroup>
          <inkml:annotationXML>
            <emma:emma xmlns:emma="http://www.w3.org/2003/04/emma" version="1.0">
              <emma:interpretation id="{A9D24443-17D7-4C90-BB5A-F9B448DAA7CD}" emma:medium="tactile" emma:mode="ink">
                <msink:context xmlns:msink="http://schemas.microsoft.com/ink/2010/main" type="inkWord" rotatedBoundingBox="20505,6672 20997,6656 21008,7028 20516,7044"/>
              </emma:interpretation>
            </emma:emma>
          </inkml:annotationXML>
          <inkml:trace contextRef="#ctx0" brushRef="#br0">20814 6791 0,'-18'0'16,"18"-18"-16,-17 1 16,17-1-1,-18 0 1,0 1 0,1 17-16,17-18 15,-18 18-15,0 0 0,1-17 16,-18 17-1,35 17-15,-36 18 16,19-17-16,-1 0 0,-17 35 16,17-18-16,18 18 15,0-36-15,0 19 16,18-19-16,-18 1 0,53 17 16,-36-35-1,36 18-15,-35-18 16,17 0-16,-17-18 0,-1 1 15,1-1-15,-18 0 16,18-17-16,-18 0 16,-18 0-1,18 17-15,-35-35 16,17 35-16,0 1 16,1 17-16,34 0 15,19 53 1,-19-36-1,19 19-15,-19-19 16,19 1-16,-1-1 0,18 19 16,-36-19-16,1-17 0,17 18 15,-35 0-15,18-18 16</inkml:trace>
        </inkml:traceGroup>
        <inkml:traceGroup>
          <inkml:annotationXML>
            <emma:emma xmlns:emma="http://www.w3.org/2003/04/emma" version="1.0">
              <emma:interpretation id="{A5A1D498-F808-4B5D-B0BE-04954136587C}" emma:medium="tactile" emma:mode="ink">
                <msink:context xmlns:msink="http://schemas.microsoft.com/ink/2010/main" type="inkWord" rotatedBoundingBox="21387,6366 24287,6275 24306,6861 21406,6953"/>
              </emma:interpretation>
            </emma:emma>
          </inkml:annotationXML>
          <inkml:trace contextRef="#ctx0" brushRef="#br0" timeOffset="350.5902">21396 6632 0,'18'0'0,"52"0"16,-35-17-1,36-1-15,-53 18 16,17 0 0,-17 0-16</inkml:trace>
          <inkml:trace contextRef="#ctx0" brushRef="#br0" timeOffset="506.2042">21519 6844 0,'71'0'16,"-36"0"-16,18-18 0,-35 18 15,-1 0-15</inkml:trace>
          <inkml:trace contextRef="#ctx0" brushRef="#br0" timeOffset="1045.6142">22031 6456 0,'-18'-18'16,"36"18"-16,0 0 16,52 18-1,-17-1-15,18 1 16,-36 0-16,18-1 16,-36 1-16,-17 17 15,0 1-15,-52 17 16,34-18-16,-53 18 15,54-18-15,-1-17 16,18-1-16,0 1 0,0 0 16,0-1-16,18-17 0,17 18 15,0-18-15,18 0 16,-35 0 0,17 0-16,-17 0 15</inkml:trace>
          <inkml:trace contextRef="#ctx0" brushRef="#br0" timeOffset="1328.4288">22719 6685 0,'-18'-17'15</inkml:trace>
          <inkml:trace contextRef="#ctx0" brushRef="#br0" timeOffset="2006.3721">23178 6473 0,'17'-17'16,"-34"-1"0,17 1-1,-18 17-15,-17 17 16,-1 18-1,36 1-15,-17-19 16,17 19-16,0-19 0,0 36 16,0-35-16,17 0 15,19-1-15,-19 1 0,19-18 0,16 17 16,19-34 0,-53-1-16,17 1 15,-17-1-15,17-17 16,-35-1-16,0-17 15,-18 36-15,1-19 0,-1 19 16,-35-1 0,18 1-16,17 17 0,0 0 15</inkml:trace>
          <inkml:trace contextRef="#ctx0" brushRef="#br0" timeOffset="2368.6349">23601 6491 0,'0'0'0,"-18"18"0,1 35 15,17-18-15,0 36 16,0-36-16,17-18 16,1 19-16,17-19 0,-17-17 15,17 18-15,0-18 16,1 0-16,-1-18 0,18 1 16,-36-1-1,-17-17-15,18-18 16,-18 35-16,-18-17 0,1 17 0,-1-17 15,1 17-15,-19 1 16,1-1-16,17 18 0,1-18 16,-1 18-16,36 0 15</inkml:trace>
          <inkml:trace contextRef="#ctx0" brushRef="#br0" timeOffset="2674.0425">24165 6279 0,'18'18'0,"-18"0"16,18 52-16,-18-34 16,17 34-16,1-17 15,-18-18-15,17 54 16,-17-37-16,18 1 16,-18-17-16,18-19 15,-18 1-15,0 0 0,17-18 16</inkml:trace>
        </inkml:traceGroup>
        <inkml:traceGroup>
          <inkml:annotationXML>
            <emma:emma xmlns:emma="http://www.w3.org/2003/04/emma" version="1.0">
              <emma:interpretation id="{076FCEF0-0897-4D92-A911-D88F646E4C6C}" emma:medium="tactile" emma:mode="ink">
                <msink:context xmlns:msink="http://schemas.microsoft.com/ink/2010/main" type="inkWord" rotatedBoundingBox="26137,6109 27660,6061 27685,6858 26162,6906"/>
              </emma:interpretation>
            </emma:emma>
          </inkml:annotationXML>
          <inkml:trace contextRef="#ctx0" brushRef="#br0" timeOffset="23401.8678">26476 6385 0,'0'-53'0,"-18"18"16,18 0-16,-17 17 0,-1-17 16,-17 0-1,0 17-15,-1 18 16,19 0-16,-1 0 0,0 18 15,1 17-15,-1 0 0,18 71 16,0-53 0,18 17-16,35 54 0,-36-71 15,36 35 1,-35-53-16,-1 18 16,-17-35-16,-17 0 15,-1-1-15,1-17 0,-54 0 16,53-17-16,-52-19 15,52 19-15,18-1 16,-18 0-16,36 1 16,53-1-16,17 0 15,-18 18-15,-17 0 16,53 0-16,-71 0 16,1 0-16,-19 0 15</inkml:trace>
          <inkml:trace contextRef="#ctx0" brushRef="#br0" timeOffset="23693.248">26846 6103 0,'-17'0'16,"-19"18"0,19-1-16,-1 54 15,18-18-15,0 17 0,0-17 16,0 0-16,0 18 0,18-18 16,17 35-1,0-53-15,18 18 16,-35-18-16,17-17 0,-17-18 15,0 18-15</inkml:trace>
          <inkml:trace contextRef="#ctx0" brushRef="#br0" timeOffset="24069.4211">27199 6544 0,'-35'-18'16,"17"18"-16,1 18 0,-19 0 16,19 52-1,-1-52-15,18 17 0,35 0 16,1 1 0,-19-36-16,19 0 15,-1 0-15,0-18 16,-17 0-1,-18-34 1,0 34-16,0-17 16,0 17-16,0 36 31,17-1-31,1 1 16,17 17-16,-17-17 15,17-1-15,-17-17 0,-1 18 16,19 0-16</inkml:trace>
          <inkml:trace contextRef="#ctx0" brushRef="#br0" timeOffset="24553.0726">27446 6068 0,'18'0'78,"-18"17"-62,17-17-1,1 18-15,-18 0 16,18 17-16,-18-17 15,35 52-15,-17-35 16,17 54-16,-17-54 16,17 53-1,-18-53-15,-17 54 16,0-54-16,-17 35 16,-1-34-16,1 17 15,-1-36-15,-17 19 16,17-36-16</inkml:trace>
        </inkml:traceGroup>
        <inkml:traceGroup>
          <inkml:annotationXML>
            <emma:emma xmlns:emma="http://www.w3.org/2003/04/emma" version="1.0">
              <emma:interpretation id="{E896B59E-6D06-4FDF-8DDE-7DF8775F15D4}" emma:medium="tactile" emma:mode="ink">
                <msink:context xmlns:msink="http://schemas.microsoft.com/ink/2010/main" type="inkWord" rotatedBoundingBox="28098,6408 28426,6398 28434,6650 28106,6660"/>
              </emma:interpretation>
            </emma:emma>
          </inkml:annotationXML>
          <inkml:trace contextRef="#ctx0" brushRef="#br0" timeOffset="24919.4136">28099 6421 0,'17'0'32,"36"0"-17,-17 0-15,-1 0 16,0-18-16,0 18 0,1 0 16,-19 0-1,-34 18-15,-1-1 16</inkml:trace>
          <inkml:trace contextRef="#ctx0" brushRef="#br0" timeOffset="25076.6949">28187 6632 0,'35'18'15,"36"-18"-15,-36 0 16,18 0-16,-35 0 15,-1 0-15,1 0 16</inkml:trace>
        </inkml:traceGroup>
        <inkml:traceGroup>
          <inkml:annotationXML>
            <emma:emma xmlns:emma="http://www.w3.org/2003/04/emma" version="1.0">
              <emma:interpretation id="{E48B7B9F-1CA9-49D7-A727-902795BE6837}" emma:medium="tactile" emma:mode="ink">
                <msink:context xmlns:msink="http://schemas.microsoft.com/ink/2010/main" type="inkWord" rotatedBoundingBox="29195,6110 31852,6026 31875,6767 29219,6850"/>
              </emma:interpretation>
            </emma:emma>
          </inkml:annotationXML>
          <inkml:trace contextRef="#ctx0" brushRef="#br0" timeOffset="26566.6262">29457 6138 0,'0'-17'0,"0"-1"16,-18 18-16,1 0 0,-19 18 16,19-18-1,-36 70-15,35-34 16,-35 52-16,53-18 16,-35 54-16,35-71 15,35 35 1,1-53-16,34 36 15,-17-54-15,35-17 0,-52 0 16,16-35 0,-52 17-16,18-17 15,-36 0-15,-17-36 16,18 36-16,-54-18 16,36 35-16,-1 1 15,19-1-15,-1 18 16,18 18-1,18-18-15</inkml:trace>
          <inkml:trace contextRef="#ctx0" brushRef="#br0" timeOffset="26777.9136">29933 6509 0,'0'17'15,"0"1"17,18-18-17</inkml:trace>
          <inkml:trace contextRef="#ctx0" brushRef="#br0" timeOffset="27433.7714">30480 6279 0,'0'-17'0,"18"17"15,-18-18-15,-18 18 16,0 0-16,1 0 16,-19 0-16,19 18 15,-1-1-15,1 19 16,-1-1-16,0 0 0,18 53 16,18-52-16,0-1 15,34 36-15,37-36 16,-54-17-16,0-18 15,36 0-15,-36-18 16,-17 0-16,-1 1 0,-17-1 16,0-17-16,0-1 15,-17-17-15,-19 18 16,-17 0-16,18 17 16,0 1-16,-18-1 15,35 18-15</inkml:trace>
          <inkml:trace contextRef="#ctx0" brushRef="#br0" timeOffset="27899.6712">30992 6350 0,'-18'0'15,"0"18"-15,18-1 16,0 1-16,0 17 16,0 0-16,36 18 15,-36-35-15,52 35 16,-34-53-16,35 35 16,-35-35-16,35-17 15,-36 17-15,18-53 16,-17 35-16,0-35 15,-1 18-15,-34-18 16,-19 18 0,-16-1-16,16 19 15,-17-1-15,18 18 16,0 18-16,17 17 16,18 0-16</inkml:trace>
          <inkml:trace contextRef="#ctx0" brushRef="#br0" timeOffset="28512.3177">31521 6279 0,'0'-17'0,"0"-1"16,0 1 0,35 17-16,0-18 15,53 18-15,-52 0 16,-1 18-16,0-18 0,1 17 15,-19 1-15,1-1 16,-18 1-16,0 0 0,-18-1 16,1 1-16,-1 0 0,-17-1 15,17 36 1,0-35-16,18 35 0,18-36 16,17 19-1,-17-19-15,17 19 0,-17-1 16,-1 0-1,-17-17-15,-52 17 16,16-17-16,-52-1 16,35-17-16,-35 0 15,53-17-15,-1 17 16,19 0-16,-1-18 16</inkml:trace>
        </inkml:traceGroup>
      </inkml:traceGroup>
    </inkml:traceGroup>
    <inkml:traceGroup>
      <inkml:annotationXML>
        <emma:emma xmlns:emma="http://www.w3.org/2003/04/emma" version="1.0">
          <emma:interpretation id="{367935F7-354B-44C7-AA96-B02981687C2A}" emma:medium="tactile" emma:mode="ink">
            <msink:context xmlns:msink="http://schemas.microsoft.com/ink/2010/main" type="paragraph" rotatedBoundingBox="19114,8031 30795,7478 30852,8676 19170,92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1C5563-08C5-4092-8C8A-9DDCF483CA36}" emma:medium="tactile" emma:mode="ink">
              <msink:context xmlns:msink="http://schemas.microsoft.com/ink/2010/main" type="inkBullet" rotatedBoundingBox="19138,8537 19589,8515 19612,9005 19161,9026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 timeOffset="144902.0705">19138 8537 0,'18'0'16,"35"0"0,0 18-16,53 0 15,-54-1-15,37 18 16,-54-17-1,18 17-15,-53-17 16,0 35-16,-18-18 16,-17 18-1,17-35-15,-17-1 0,17 36 16,1-35-16,17 17 16,0 0-1</inkml:trace>
      </inkml:traceGroup>
      <inkml:traceGroup>
        <inkml:annotationXML>
          <emma:emma xmlns:emma="http://www.w3.org/2003/04/emma" version="1.0">
            <emma:interpretation id="{57C79D0E-106D-4621-8590-4310664F5E18}" emma:medium="tactile" emma:mode="ink">
              <msink:context xmlns:msink="http://schemas.microsoft.com/ink/2010/main" type="line" rotatedBoundingBox="20193,7980 30795,7478 30852,8676 20249,9178"/>
            </emma:interpretation>
          </emma:emma>
        </inkml:annotationXML>
        <inkml:traceGroup>
          <inkml:annotationXML>
            <emma:emma xmlns:emma="http://www.w3.org/2003/04/emma" version="1.0">
              <emma:interpretation id="{6AC37C5E-7E6D-4D40-8A09-03083B17404C}" emma:medium="tactile" emma:mode="ink">
                <msink:context xmlns:msink="http://schemas.microsoft.com/ink/2010/main" type="inkWord" rotatedBoundingBox="20193,7980 22089,7890 22146,9088 20249,9178"/>
              </emma:interpretation>
            </emma:emma>
          </inkml:annotationXML>
          <inkml:trace contextRef="#ctx0" brushRef="#br0" timeOffset="106025.4657">20567 8431 0,'-18'-17'16,"1"17"-16,-36-18 15,35 18-15,-35 0 16,18 0-16,-36 18 16,54-1-16,-19 19 15,36-19-15,18 19 16,0-19-16,35 36 16,-18-35-16,53-1 15,-53 1 1,1 17-16,-36-17 15,0 0-15,0-1 0,-18-17 16,-17 18-16,-1 0 16,1-1-16,-35-17 15,34 18-15,-17-18 16,36 0-16,17-18 16,0 1-16</inkml:trace>
          <inkml:trace contextRef="#ctx0" brushRef="#br0" timeOffset="106411.9601">20726 7973 0,'0'-18'31,"0"36"-31,17 17 15,-17 0-15,18 71 16,-18-53-16,0 106 16,18-89-16,-18 54 15,17-54-15,1 19 16,0-72-16,17 36 16,-35-35-1,35-18-15</inkml:trace>
          <inkml:trace contextRef="#ctx0" brushRef="#br0" timeOffset="106714.2804">20990 8573 0,'0'52'16,"-17"-16"-16,34 17 15,-17-18-15,18 0 16,52 0-16,-52-17 16,17-18-16,1 0 0,-1 0 15,0 0-15,-17-18 16,0-34-16,-18 34 16,0-17-16,-18 17 0,-17-35 15,-1 18-15,1 17 16,-18 1-16,35-1 15,1 18-15,17 18 16</inkml:trace>
          <inkml:trace contextRef="#ctx0" brushRef="#br0" timeOffset="107119.9194">21396 8661 0,'18'70'16,"-18"-34"-16,17 69 15,1-69-15,0 17 0,-1-18 16,-17 0-16,18-17 0,-18 35 16,0-36-1,-18-17-15,1 0 16,-1-35-1,18 0-15,-18-53 16,18 35-16,0 17 16,0-87-16,0 70 15,0 18-15,36-18 16,-19 35-16,1 18 0,35 0 16,-36 18-16,36 35 15,-53-36 1,18 19-16,-18 17 15,-18-18-15,1-18 0,-1-17 16,-35 36 0,35-36-16,1 0 0,-1-18 15,18 0-15</inkml:trace>
          <inkml:trace contextRef="#ctx0" brushRef="#br0" timeOffset="107487.2544">21731 8749 0,'35'0'0,"18"0"16,-17-18-1,17-17-15,-18 0 16,-18 17-16,1-17 0,-18 17 15,0 1-15,-18-1 16,1 0-16,-18 18 0,-1 0 16,1 0-16,-18 18 15,18 0-15,17 17 0,0-18 16,18 19-16,0 34 16,18-34-16,17-1 15,1 0-15,-1 0 0,36 1 16,-19-19-16,19-17 15,-36 0 1,1 0-16,-1-17 16,-35-1-16,-18 18 15</inkml:trace>
        </inkml:traceGroup>
        <inkml:traceGroup>
          <inkml:annotationXML>
            <emma:emma xmlns:emma="http://www.w3.org/2003/04/emma" version="1.0">
              <emma:interpretation id="{47B10859-990E-48C3-9BEA-1BE8C2ED0F50}" emma:medium="tactile" emma:mode="ink">
                <msink:context xmlns:msink="http://schemas.microsoft.com/ink/2010/main" type="inkWord" rotatedBoundingBox="23172,7893 26519,7735 26560,8611 23213,8770"/>
              </emma:interpretation>
            </emma:emma>
          </inkml:annotationXML>
          <inkml:trace contextRef="#ctx0" brushRef="#br0" timeOffset="109444.6754">23407 7920 0,'0'-18'15,"-35"1"1,17 17-16,0 17 0,-17 19 16,17-1-16,1 18 15,-19 35-15,19-18 16,-1 36-16,18-53 16,0-18-16,18 54 15,-1-72-15,19 19 0,34-1 16,-34-17-1,-1-18-15,0 0 16</inkml:trace>
          <inkml:trace contextRef="#ctx0" brushRef="#br0" timeOffset="109849.7991">23707 8396 0,'-18'-18'16,"0"18"-16,-17 18 15,17 0-15,-17-1 16,0 54 0,35-36-16,0 18 0,0-18 15,18-17-15,-1 17 0,36-17 16,-18-18 0,1 0-16,-1-35 0,18 17 15,-35-17-15,17 0 0,-18-54 16,1 36-16,-18 18 15,-18-71-15,1 53 16,-18 0-16,-18-35 16,35 53-16,-17 17 0,-1 1 15,19 17-15,-19 17 16,36 19 0,0-1-16,18 106 15,35-70 1,-35-19-16,17-16 0,36 17 15,-19 0 1,-34-36-16,0 1 0,-1 0 16</inkml:trace>
          <inkml:trace contextRef="#ctx0" brushRef="#br0" timeOffset="110279.2034">23971 8537 0,'18'18'16,"17"0"-16,0-18 16,-17 0-16,17-18 15,-17 0 1,-18 1-16,0-1 0,0 0 16,-53-35-1,18 53-15,17-17 16,1 17-16,-1 0 15,18 17-15,0 19 16,18-1-16,17 0 16,-18 1-1,36-1-15,-35-18 16,35 1-16,-35-18 16,-18-18-1,0-17 1,0 18-16,0-19 15,0 19-15,0-1 16,17 0 0,1 18-16,-1-17 0,19-1 15,-1 0-15,0 18 16,-17-17-16,0 17 16,-1 17-16</inkml:trace>
          <inkml:trace contextRef="#ctx0" brushRef="#br0" timeOffset="110478.6515">24500 8484 0,'0'36'16,"36"17"-1,-19-18 1,1-18-16,0 1 16</inkml:trace>
          <inkml:trace contextRef="#ctx0" brushRef="#br0" timeOffset="110635.152">24500 8273 0,'0'-18'16,"18"18"-1,0 0-15,-1 18 16,1-18 0</inkml:trace>
          <inkml:trace contextRef="#ctx0" brushRef="#br0" timeOffset="111297.6944">24659 8484 0,'18'53'16,"17"-17"-1,0-1-15,-17-18 16,0 1-16,-1-18 16,-17-18-16,0 1 15,0-36 1,0 35-16,0 1 15,0-19-15,0 19 0,18-1 16,0 0-16,-1 1 0,1 17 16,35-18-16,-18 18 15,-17 0-15,35 18 16,-36-18-16,1 17 0,-18 1 16,0 0-1,-18 17 1,1-17-16,-1 35 15,18-36-15,0 18 16,18-17-16,17-18 16,-17 0-1,-1 0-15,1-18 0,-1-17 16,1 18-16,-18-19 16,-18 19-16,1-19 15,-1 19 1,1-1-1,17 36 1,17-1 0,18 1-1,-17 0-15,17-18 0,-17 0 16,0 0-16,-1 0 16,-17-18-16,-17 0 15,17 1 1,-18-1-16,36 18 31,-1 0-31,1 0 16,17 0-16,18-18 15,-18 1-15,36-1 16,-53 0-16,-1 18 16,-17-17-16,0-1 15,-53 18-15</inkml:trace>
          <inkml:trace contextRef="#ctx0" brushRef="#br0" timeOffset="111507.6984">25294 8132 0,'18'52'0,"-1"54"15,1-53-15,0-18 16,17 36-16,-17-36 15,-1 1-15,19 34 16,-36-52-16,17 17 16,1-35-16,-1 0 15,1-18-15,0-17 16,-18 0-16</inkml:trace>
          <inkml:trace contextRef="#ctx0" brushRef="#br0" timeOffset="111625.6105">25629 8414 0,'18'35'0,"-18"18"16,18-18 0,-1 1-1,19-19-15,-36-34 16</inkml:trace>
          <inkml:trace contextRef="#ctx0" brushRef="#br0" timeOffset="111769.1138">25665 8184 0,'0'-17'15,"0"34"1,17-17-16,19 18 16,-19 0-16</inkml:trace>
          <inkml:trace contextRef="#ctx0" brushRef="#br0" timeOffset="112098.758">25859 8520 0,'0'35'0,"0"-17"15,17-36 17,1 18-32,0-18 0,-1-17 15,18 0 1,-35 17-16,18 0 15,-18 1-15,-18 17 32,18 17-17,-17 1-15,17 0 16,0-1-16,17 1 16,1-18-16,17 18 15,-17-18-15,0 17 16,35 1-16,-36-18 0,1 0 15,-1 0 1,1 0-16,0-18 16</inkml:trace>
          <inkml:trace contextRef="#ctx0" brushRef="#br0" timeOffset="112353.3482">26229 7814 0,'53'53'0,"18"70"16,-19-52-16,19 35 15,-36-53-15,-17 0 0,0 0 16,-18-18-16,-36 53 15,19-53-15,-54 36 16,36-53 0,0 17-16,-36-18 15</inkml:trace>
        </inkml:traceGroup>
        <inkml:traceGroup>
          <inkml:annotationXML>
            <emma:emma xmlns:emma="http://www.w3.org/2003/04/emma" version="1.0">
              <emma:interpretation id="{7317FF93-FF25-45D1-BDA0-8936DB4F601E}" emma:medium="tactile" emma:mode="ink">
                <msink:context xmlns:msink="http://schemas.microsoft.com/ink/2010/main" type="inkWord" rotatedBoundingBox="27497,7693 28210,7659 28251,8533 27538,8567"/>
              </emma:interpretation>
            </emma:emma>
          </inkml:annotationXML>
          <inkml:trace contextRef="#ctx0" brushRef="#br0" timeOffset="113587.5027">27693 8414 0,'-18'-18'16,"-17"0"-1,18 18-15,-19 0 0,19 0 16,-1 0-16,0 18 0,18 17 15,0 1 1,18-19-16,35 19 16,-35-19-16,17 1 0,35-18 15,-17 0-15,-35 0 16,17-18-16,-17 1 0,-1-36 16,-34 35-16,-18-53 15,17 54 1,-35-18-16,35 17 15,1 0-15,34 18 16</inkml:trace>
          <inkml:trace contextRef="#ctx0" brushRef="#br0" timeOffset="113832.1226">28011 7779 0,'-36'-71'0,"1"36"16,17 35-16,18 35 15,-17 18-15,34 18 16,1 87-16,0-69 16,35 52-1,-18-71-15,18 36 16,-18-53-16,-17-18 15,-1-17-15,-17 17 16,-17-35-16</inkml:trace>
          <inkml:trace contextRef="#ctx0" brushRef="#br0" timeOffset="113960.2398">27940 8326 0,'88'0'16,"-53"0"-16,1 0 0,-1 0 15,18 0 1,-35-18-16,17 18 0,-35-18 16</inkml:trace>
        </inkml:traceGroup>
        <inkml:traceGroup>
          <inkml:annotationXML>
            <emma:emma xmlns:emma="http://www.w3.org/2003/04/emma" version="1.0">
              <emma:interpretation id="{9A66AB73-9E80-4A13-9184-CE404DC00660}" emma:medium="tactile" emma:mode="ink">
                <msink:context xmlns:msink="http://schemas.microsoft.com/ink/2010/main" type="inkWord" rotatedBoundingBox="29175,7603 30797,7526 30843,8494 29220,8571"/>
              </emma:interpretation>
            </emma:emma>
          </inkml:annotationXML>
          <inkml:trace contextRef="#ctx0" brushRef="#br0" timeOffset="114504.6391">29351 7938 0,'-18'-53'16,"18"17"-16,-17 19 15,-18-19-15,-1-17 16,19 36-16,-1 17 16,0 35-1,18 0-15,0 71 0,18-35 16,0-1-16,-1 19 15,54 34-15,-54-52 16,19-19-16,17 19 16,-36-36-16,-17-17 0,0 0 15,-17-18-15,-36-36 16</inkml:trace>
          <inkml:trace contextRef="#ctx0" brushRef="#br0" timeOffset="114621.9134">29228 8361 0,'0'0'0,"-18"-18"16,36 1-16,-1 17 15,36 0-15,0 0 16,35-18 0,-35 18-16,35 0 15,-52 0-15,-1 0 16</inkml:trace>
          <inkml:trace contextRef="#ctx0" brushRef="#br0" timeOffset="114882.93">29757 7814 0,'-35'18'15,"-1"88"1,19-18-16,34 35 15,-17-70 1,53 53-16,-35-53 16,17-18-16,18 18 15,-35-35-15,35 17 16,-36-35-16,1-18 16</inkml:trace>
          <inkml:trace contextRef="#ctx0" brushRef="#br0" timeOffset="115221.8754">30127 8255 0,'-17'0'16,"-1"0"-16,-17 18 0,17-1 15,0 1-15,1 0 0,-1 34 16,18-34-16,18 0 16,17-1-1,0-17-15,-17 0 16,35 0-16,-35-17 15,-1-1-15,-17 0 16,18 1-16,-18-1 16,0 1-16,0-1 15,0 36 1,35-18 0,-17 17-16,17 1 15,0-18-15,1 0 16,-19 0-16,18 0 15,-35-18 1,0 1-16,-17-19 16</inkml:trace>
          <inkml:trace contextRef="#ctx0" brushRef="#br0" timeOffset="115495.6377">30321 7549 0,'53'18'16,"35"53"-1,18 17-15,-53-35 16,0 17-16,-18-17 0,18 18 16,-35-1-16,0-17 0,-1 18 15,1 35 1,-36-71-16,18 0 0,-17 0 15,-1 1-15,-17-1 16,17-17-16,0-1 16,1-17-16,17 18 0,-18-18 15</inkml:trace>
        </inkml:traceGroup>
      </inkml:traceGroup>
    </inkml:traceGroup>
    <inkml:traceGroup>
      <inkml:annotationXML>
        <emma:emma xmlns:emma="http://www.w3.org/2003/04/emma" version="1.0">
          <emma:interpretation id="{6EE80A58-427C-407B-9B2D-7D5F989F0EC6}" emma:medium="tactile" emma:mode="ink">
            <msink:context xmlns:msink="http://schemas.microsoft.com/ink/2010/main" type="paragraph" rotatedBoundingBox="22318,9495 29306,9157 29341,9871 22352,1020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8E867C6-2081-49C5-86E0-899E132BE520}" emma:medium="tactile" emma:mode="ink">
              <msink:context xmlns:msink="http://schemas.microsoft.com/ink/2010/main" type="inkBullet" rotatedBoundingBox="22336,9884 22692,9866 22704,10110 22349,10128"/>
            </emma:interpretation>
            <emma:one-of disjunction-type="recognition" id="oneOf1">
              <emma:interpretation id="interp1" emma:lang="en-US" emma:confidence="0">
                <emma:literal>•</emma:literal>
              </emma:interpretation>
            </emma:one-of>
          </emma:emma>
        </inkml:annotationXML>
        <inkml:trace contextRef="#ctx0" brushRef="#br0" timeOffset="116813.0664">22525 9913 0,'0'-18'15,"0"1"-15,-35 17 16,17 0-1,-17 17 1,17 19-16,-35 17 16,35-36-16,18 19 15,0-19-15,0 18 0,0-17 16,18-18-16,35 18 16,-35-36-16,17 0 15,-17 1-15,-1-1 0,1-17 16,-18 17-16,18-17 15,-18 17-15,0 1 0,-18-19 16,18 19-16,-18 17 16,1 0-16,17 35 15,17-17-15,-17-1 16,18 1-16,0 0 16,34-1-16,-34 1 15,35 0 1,-35-18-16,-1 0 0</inkml:trace>
      </inkml:traceGroup>
      <inkml:traceGroup>
        <inkml:annotationXML>
          <emma:emma xmlns:emma="http://www.w3.org/2003/04/emma" version="1.0">
            <emma:interpretation id="{18446D03-4D25-4777-A940-057026583C08}" emma:medium="tactile" emma:mode="ink">
              <msink:context xmlns:msink="http://schemas.microsoft.com/ink/2010/main" type="line" rotatedBoundingBox="22718,9476 29306,9157 29341,9871 22752,10190"/>
            </emma:interpretation>
          </emma:emma>
        </inkml:annotationXML>
        <inkml:traceGroup>
          <inkml:annotationXML>
            <emma:emma xmlns:emma="http://www.w3.org/2003/04/emma" version="1.0">
              <emma:interpretation id="{084B8C38-54BD-4F53-B164-DC4AD1D81933}" emma:medium="tactile" emma:mode="ink">
                <msink:context xmlns:msink="http://schemas.microsoft.com/ink/2010/main" type="inkWord" rotatedBoundingBox="22718,9476 23096,9458 23127,10104 22749,10122"/>
              </emma:interpretation>
            </emma:emma>
          </inkml:annotationXML>
          <inkml:trace contextRef="#ctx0" brushRef="#br0" timeOffset="116979.472">22737 9860 0,'0'0'0,"17"-17"0,18-1 16,-17 18-16,35-18 15,-35 1-15,17 17 16,-17-18-16</inkml:trace>
          <inkml:trace contextRef="#ctx0" brushRef="#br0" timeOffset="117217.9854">22807 9472 0,'0'71'0,"0"52"16,18 18-1,-18-88-15,17 53 16,1-71-16,17 18 16,-17-35-16,35-1 15,-18 1-15,18-18 16,-35 0-16,17-18 15,-17 1 1,-18-1 0</inkml:trace>
        </inkml:traceGroup>
        <inkml:traceGroup>
          <inkml:annotationXML>
            <emma:emma xmlns:emma="http://www.w3.org/2003/04/emma" version="1.0">
              <emma:interpretation id="{66F7B40B-D31B-48AB-A639-E07D07D80240}" emma:medium="tactile" emma:mode="ink">
                <msink:context xmlns:msink="http://schemas.microsoft.com/ink/2010/main" type="inkWord" rotatedBoundingBox="24122,9473 25776,9393 25806,10017 24152,10097"/>
              </emma:interpretation>
            </emma:emma>
          </inkml:annotationXML>
          <inkml:trace contextRef="#ctx0" brushRef="#br0" timeOffset="117952.6106">24377 9843 0,'18'-36'16,"-18"19"-16,0-19 15,0 19-15,-18-1 16,0 18-1,1 0-15,-36 18 16,0 35 0,0 17-16,35-35 15,1 36 1,17-36-16,17 18 16,1-35-16,35-1 15,-18-17-15,18 0 16,-18-17-16,1-18 15,-19 17-15,1-17 16,-18-1-16,-18 1 16,18 17-16,-17-17 15,17 18-15,0 34 32,35 18-17,-17 1-15,17-1 16,0-17-16,-17-1 0,-1 1 15,1 0-15,0-1 16</inkml:trace>
          <inkml:trace contextRef="#ctx0" brushRef="#br0" timeOffset="118136.2714">24730 9737 0,'35'0'0,"36"-18"16,-36 18-1,35-18-15,-34 18 16</inkml:trace>
          <inkml:trace contextRef="#ctx0" brushRef="#br0" timeOffset="118275.4212">24853 9913 0,'35'0'15,"36"0"1,-53-18-16,35 18 16,-36-17-16,1 17 15</inkml:trace>
          <inkml:trace contextRef="#ctx0" brushRef="#br0" timeOffset="118632.6354">25206 9437 0,'35'-18'15,"36"18"1,17 0-16,106 53 16,-159-35-1,1 52-15,-19-17 16,-17-18-16,-17 1 0,-1 17 16,-53 35-16,36-53 15,-35 18 1,52-18-16,18 1 15,18-19-15,52-17 16,-17 0 0,-18 0-16,1 0 0,17-17 15,-18 17-15,0 0 0,-17 17 16</inkml:trace>
        </inkml:traceGroup>
        <inkml:traceGroup>
          <inkml:annotationXML>
            <emma:emma xmlns:emma="http://www.w3.org/2003/04/emma" version="1.0">
              <emma:interpretation id="{12712D72-48D0-447E-B7F4-A596B76FF6B8}" emma:medium="tactile" emma:mode="ink">
                <msink:context xmlns:msink="http://schemas.microsoft.com/ink/2010/main" type="inkWord" rotatedBoundingBox="27391,9456 27867,9433 27891,9941 27415,9964"/>
              </emma:interpretation>
            </emma:emma>
          </inkml:annotationXML>
          <inkml:trace contextRef="#ctx0" brushRef="#br0" timeOffset="121811.8804">27499 9772 0,'0'18'15,"0"17"1,0-17-1,18-1-15,-1 1 16,1-1-16,17-17 16,-17 0-16,17-17 15,-17 17-15,17-53 16,-35 35-16,18-17 16,-1 0-16,1 17 15,-18 0 1,35 18-16,-17 18 15,17 0 1,-17-1-16,-1 1 16,-17 0-16,18 35 15,-18-36-15,-35 18 16,17-17-16,1 0 0,-36-1 16,35-17-16,-35 0 15,0-17 1,18 17-16,17-18 0,-17 18 15</inkml:trace>
          <inkml:trace contextRef="#ctx0" brushRef="#br0" timeOffset="121962.4401">27411 9507 0,'-18'-17'15,"36"-1"1,-1 18-16,1-18 16</inkml:trace>
        </inkml:traceGroup>
        <inkml:traceGroup>
          <inkml:annotationXML>
            <emma:emma xmlns:emma="http://www.w3.org/2003/04/emma" version="1.0">
              <emma:interpretation id="{862B4DF7-30A1-43E4-8FFA-5B07CE46971F}" emma:medium="tactile" emma:mode="ink">
                <msink:context xmlns:msink="http://schemas.microsoft.com/ink/2010/main" type="inkWord" rotatedBoundingBox="28793,9209 29308,9184 29339,9835 28825,9859"/>
              </emma:interpretation>
            </emma:emma>
          </inkml:annotationXML>
          <inkml:trace contextRef="#ctx0" brushRef="#br0" timeOffset="122663.6158">28840 9278 0,'-18'-35'16,"0"17"0,36 1-1,35 17 1,106 0-1,-71 35-15,-18 0 16,-70 36 0,-35-18-1,0-18 1,17-18-16,1 1 16,-1 0-16,36-1 15,17 19-15,0-19 16,36 19-16,-36-1 15,-17-18-15,17 19 0,-18-19 16,-17 36-16,-17-35 16,-1 0-16,-17-1 0,-18 1 15,18 0-15,-71-18 16,53 0-16,18 0 16,-18-18-16,-18 0 15,54 1-15,-1 17 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32.10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FA496287-F43F-4354-8C76-C2131430104B}" emma:medium="tactile" emma:mode="ink">
          <msink:context xmlns:msink="http://schemas.microsoft.com/ink/2010/main" type="writingRegion" rotatedBoundingBox="6157,8826 7843,5927 8376,6238 6690,9136"/>
        </emma:interpretation>
      </emma:emma>
    </inkml:annotationXML>
    <inkml:traceGroup>
      <inkml:annotationXML>
        <emma:emma xmlns:emma="http://www.w3.org/2003/04/emma" version="1.0">
          <emma:interpretation id="{377C34D3-199B-4951-A078-97A46269A30B}" emma:medium="tactile" emma:mode="ink">
            <msink:context xmlns:msink="http://schemas.microsoft.com/ink/2010/main" type="paragraph" rotatedBoundingBox="6157,8826 7843,5927 8376,6238 6690,91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22BCD9-6935-4270-A0DC-E7CFEC75C5F8}" emma:medium="tactile" emma:mode="ink">
              <msink:context xmlns:msink="http://schemas.microsoft.com/ink/2010/main" type="line" rotatedBoundingBox="6157,8826 7843,5927 8376,6238 6690,9136"/>
            </emma:interpretation>
          </emma:emma>
        </inkml:annotationXML>
        <inkml:traceGroup>
          <inkml:annotationXML>
            <emma:emma xmlns:emma="http://www.w3.org/2003/04/emma" version="1.0">
              <emma:interpretation id="{BC20041F-BA20-43C8-827C-2105034AD330}" emma:medium="tactile" emma:mode="ink">
                <msink:context xmlns:msink="http://schemas.microsoft.com/ink/2010/main" type="inkWord" rotatedBoundingBox="6157,8826 6719,7860 7229,8156 6667,9123"/>
              </emma:interpretation>
            </emma:emma>
          </inkml:annotationXML>
          <inkml:trace contextRef="#ctx0" brushRef="#br0">6685 7920 0,'0'18'31,"0"-1"-31,0 1 16,0 17-1,-17-17-15,-1 17 16,0 0-1,-17 36-15,17-36 16,-52 71-16,52-53 16,-35 70-1,18-70-15,0 71 16,17-89-16,-17 53 16,35-70-16,-18 17 15,18-17-15,0-1 0,0 1 16,0 0 31,18-18-16,-1 0-31,36 0 16,-17-18-16,16 0 15,-16 18-15,-1 0 16,0 0-16,1-17 0,17 17 15,-18 0 1,18-18-16,-36 18 16,19 0-16,-19 0 15,1-18 1,-18 1 46,0-1-46,0 1 0,0-1-16,-18-17 15,18-1-15,-17-17 16,17 18-16,0-53 16,0 53-16,-18-71 15,18 53-15,-18-35 16,18 52-1,-17-34-15,17 35 16,17-36-16,-17 53 16,0-17-1,18 18-15,-18-1 16,0 0 0,0 36 15,-18 0-31,18-1 15</inkml:trace>
        </inkml:traceGroup>
        <inkml:traceGroup>
          <inkml:annotationXML>
            <emma:emma xmlns:emma="http://www.w3.org/2003/04/emma" version="1.0">
              <emma:interpretation id="{154D1939-C043-442F-91C4-AC4A0A214335}" emma:medium="tactile" emma:mode="ink">
                <msink:context xmlns:msink="http://schemas.microsoft.com/ink/2010/main" type="inkWord" rotatedBoundingBox="7009,7505 7245,7099 7712,7371 7476,7776"/>
              </emma:interpretation>
            </emma:emma>
          </inkml:annotationXML>
          <inkml:trace contextRef="#ctx0" brushRef="#br0" timeOffset="1941.1725">7144 7408 0,'0'18'32,"17"0"-17,19-18 1,-1 0-16,18 0 15,-18 0-15,36 0 16,-54 0 0,19 0-16,17 0 15,-36 0-15,1-18 16,-1 18-16</inkml:trace>
          <inkml:trace contextRef="#ctx0" brushRef="#br0" timeOffset="2186.0568">7461 7303 0,'18'-18'15,"0"18"-15,17 18 16,-18-18 0,19 17-16,-19-17 0,19 18 15,-19-18-15,1 17 16,0 1-16,-18 0 15,0-1-15,-18-17 16,18 18 0,-18-18-16,1 0 0,-1 0 0,-17 0 15,17 0-15,-17 0 16</inkml:trace>
          <inkml:trace contextRef="#ctx0" brushRef="#br0" timeOffset="2551.8415">7214 7355 0,'0'-17'16,"0"-1"0,0 1-1,-17 17-15,-19 17 16,1 18 0,0-17-16,17 17 15,1-17-15,-1 35 16,18-35-16,18-1 0,-18 1 15,35-1-15,-18-17 16,36 18-16,-17-18 0,-19 18 16,1-18-16,35 17 15</inkml:trace>
        </inkml:traceGroup>
        <inkml:traceGroup>
          <inkml:annotationXML>
            <emma:emma xmlns:emma="http://www.w3.org/2003/04/emma" version="1.0">
              <emma:interpretation id="{ABAE4C99-785E-434F-9894-F610A66752DA}" emma:medium="tactile" emma:mode="ink">
                <msink:context xmlns:msink="http://schemas.microsoft.com/ink/2010/main" type="inkWord" rotatedBoundingBox="7412,6671 7844,5928 8376,6238 7944,6981"/>
              </emma:interpretation>
            </emma:emma>
          </inkml:annotationXML>
          <inkml:trace contextRef="#ctx0" brushRef="#br0" timeOffset="829.5953">7867 6068 0,'-18'0'15,"18"17"32,0 54-31,0-18-16,0 0 15,0 70-15,0-52 16,0-18-16,0 88 16,0-88-16,18 35 15,-18-53-15,0-17 0,18 17 16</inkml:trace>
          <inkml:trace contextRef="#ctx0" brushRef="#br0" timeOffset="1046.035">7779 6791 0,'17'35'0,"1"-17"16,0 17-16,-1-17 15,19 17-15,-19-17 16,1-1-16,0-17 15,-1-17 1,1-1-16,-18 0 16,0 1-16,0-18 15</inkml:trace>
          <inkml:trace contextRef="#ctx0" brushRef="#br0" timeOffset="1391.0338">7743 6121 0,'0'-18'15,"36"0"-15,-19 18 16,1-17-16,0-1 0,17-17 16,-17 17-16,-18 1 15,17-1-15,-34 18 16,17 18 0,0 35-1,17-18-15,19 18 16,-19-18-16,1 0 15,17 36-15,-17-36 16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44.08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282A987A-DCE2-46F5-A1EA-6FDF6B82E1BD}" emma:medium="tactile" emma:mode="ink">
          <msink:context xmlns:msink="http://schemas.microsoft.com/ink/2010/main" type="writingRegion" rotatedBoundingBox="2159,9200 9461,9480 9389,11377 2086,11097"/>
        </emma:interpretation>
      </emma:emma>
    </inkml:annotationXML>
    <inkml:traceGroup>
      <inkml:annotationXML>
        <emma:emma xmlns:emma="http://www.w3.org/2003/04/emma" version="1.0">
          <emma:interpretation id="{634E0452-04EA-4931-B278-28F520754944}" emma:medium="tactile" emma:mode="ink">
            <msink:context xmlns:msink="http://schemas.microsoft.com/ink/2010/main" type="paragraph" rotatedBoundingBox="2159,9200 9461,9480 9413,10728 2111,10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21249A-87EE-4164-856B-33B8AB423B0B}" emma:medium="tactile" emma:mode="ink">
              <msink:context xmlns:msink="http://schemas.microsoft.com/ink/2010/main" type="line" rotatedBoundingBox="2159,9200 9461,9480 9413,10728 2111,10448"/>
            </emma:interpretation>
          </emma:emma>
        </inkml:annotationXML>
        <inkml:traceGroup>
          <inkml:annotationXML>
            <emma:emma xmlns:emma="http://www.w3.org/2003/04/emma" version="1.0">
              <emma:interpretation id="{8E7D5E7A-3262-4DA5-B6E3-340CF3DF8472}" emma:medium="tactile" emma:mode="ink">
                <msink:context xmlns:msink="http://schemas.microsoft.com/ink/2010/main" type="inkWord" rotatedBoundingBox="2146,9547 3612,9603 3590,10171 2124,10115"/>
              </emma:interpretation>
            </emma:emma>
          </inkml:annotationXML>
          <inkml:trace contextRef="#ctx0" brushRef="#br0">2364 9578 0,'0'0'0,"-18"0"15,-17 18 1,-1-1 0,-16 36-1,34-18-15,0 1 0,1-1 0,-19 53 16,36-35 0,0-18-16,0 1 0,36 17 15,17-18 1,-36-35-16,18 0 0,36-18 15,-53 1-15,17-19 16,-35 19 0,-35-1-1,17 0-15,0 18 0,-17-17 16,17 17-16,-34 0 16,34 0-16,0 0 15,18-18-15</inkml:trace>
          <inkml:trace contextRef="#ctx0" brushRef="#br0" timeOffset="161.7618">2469 9948 0,'0'-17'16,"0"-1"-1,0 0 1</inkml:trace>
          <inkml:trace contextRef="#ctx0" brushRef="#br0" timeOffset="578.2702">2681 9701 0,'-18'0'0,"1"0"31,17 36-31,0-1 16,0 0-16,0-17 0,17 35 16,36 0-1,-35-36-15,17-17 16,-17 18-16,17-18 16,-17-18-16,0 1 15,-1 17-15,-17-18 16,-17-17-16,17 17 15,-36-17-15,19 35 16,-36-35-16,35 35 16,0-36-1,1 36-15,-1-35 16</inkml:trace>
          <inkml:trace contextRef="#ctx0" brushRef="#br0" timeOffset="900.6158">2963 9754 0,'0'18'16,"18"35"-1,-18-35-15,35 34 16,-17-16-16,35-1 15,-36-35-15,19 0 16,-1 0-16,-17-18 16,17-35-16,-17 18 15,-18-18 1,-18 18-16,-35 0 16,35 17-16,-52 0 15,52 18-15,-35 0 16,36 0-16,-1 0 15,18 18-15,0 0 0</inkml:trace>
          <inkml:trace contextRef="#ctx0" brushRef="#br0" timeOffset="1907.6663">3298 9613 0,'-17'0'15,"34"0"16,19-17-15,-1 17-16,18 0 16,-35 17-16,17 1 15,-35-1-15,0 36 16,-18-35-16,-17 53 16,17-54-16,-17 19 15,17-36 1,18 17-1,18-17-15,0 0 0,52 18 16,-34-18 0,-19 17-16,54 19 15,-54-19-15,-17 1 0,0 0 16,-17 35-16,-1-18 16,0-18-16,-17 1 0,0 0 15,-36 17-15,36-35 16,17 0-16,1 0 15,-19 0-15,19 0 16</inkml:trace>
        </inkml:traceGroup>
        <inkml:traceGroup>
          <inkml:annotationXML>
            <emma:emma xmlns:emma="http://www.w3.org/2003/04/emma" version="1.0">
              <emma:interpretation id="{D9D4D883-64ED-48D9-8293-5B73C394F8B5}" emma:medium="tactile" emma:mode="ink">
                <msink:context xmlns:msink="http://schemas.microsoft.com/ink/2010/main" type="inkWord" rotatedBoundingBox="4041,9722 5081,9762 5079,9829 4038,9790"/>
              </emma:interpretation>
            </emma:emma>
          </inkml:annotationXML>
          <inkml:trace contextRef="#ctx0" brushRef="#br0" timeOffset="-1861.9152">5080 9807 0,'-18'0'15,"1"-17"-15,-1 17 16,0 0 0,1-18-1,-1 18-15,1 18 16,-1-18-16,0 0 15</inkml:trace>
          <inkml:trace contextRef="#ctx0" brushRef="#br0" timeOffset="-1657.455">4639 9807 0,'-35'-17'15,"-1"17"1,1-18 0,0 18-1,35-18-15,-35 18 16,17 0-16,0-17 16,1 17-16</inkml:trace>
          <inkml:trace contextRef="#ctx0" brushRef="#br0" timeOffset="-1513.9167">4233 9772 0,'-35'0'16,"17"0"-16,-17 0 16,18 0-16,-1 0 15,0 0 17,1 0-32,-19 18 15</inkml:trace>
        </inkml:traceGroup>
        <inkml:traceGroup>
          <inkml:annotationXML>
            <emma:emma xmlns:emma="http://www.w3.org/2003/04/emma" version="1.0">
              <emma:interpretation id="{0BF101BD-7DC9-446F-80A6-33F55FAA4FFB}" emma:medium="tactile" emma:mode="ink">
                <msink:context xmlns:msink="http://schemas.microsoft.com/ink/2010/main" type="inkWord" rotatedBoundingBox="5371,9536 8436,9654 8397,10689 5331,10571"/>
              </emma:interpretation>
            </emma:emma>
          </inkml:annotationXML>
          <inkml:trace contextRef="#ctx0" brushRef="#br0" timeOffset="-3458.9329">6033 10583 0,'0'-17'16,"17"-1"-1,-17 0-15,0-17 16,0 18-16,0-1 16,0 0-16,-17 1 15,17-1 1,-18 0-1,18 1-15,0-1 16</inkml:trace>
          <inkml:trace contextRef="#ctx0" brushRef="#br0" timeOffset="-3185.6106">5944 10125 0,'0'-18'0,"18"0"15,-18 1 1,-18-1-1,36 18 17,-18-17-17</inkml:trace>
          <inkml:trace contextRef="#ctx0" brushRef="#br0" timeOffset="-2996.3397">5927 9966 0,'0'-18'16,"0"1"-16,0-1 16,17 0-16,-17 1 15,0-1 1,-17 18 0,-1 0-1,18 18-15</inkml:trace>
          <inkml:trace contextRef="#ctx0" brushRef="#br0" timeOffset="-2213.7555">5856 9737 0,'0'0'0,"-18"0"15,1 0 17,-1 0 30,1 0-62,-19 17 16,19 1-1,-19 0-15,36-1 16,-17-17 0</inkml:trace>
          <inkml:trace contextRef="#ctx0" brushRef="#br0" timeOffset="-2019.1965">5609 9790 0,'-17'0'0,"-1"0"16,0-18-16,1 18 16,-1-18-16,0 18 15,1-17 1,-1 17-16,0 0 0,-34 17 16,34 1-16,0-18 15</inkml:trace>
          <inkml:trace contextRef="#ctx0" brushRef="#br1" timeOffset="42699.4209">6456 9790 0,'0'-18'16,"0"0"-1,0 1 1,0 34 15,0 1-15,0 0-16,0 17 0,0 0 15,0 0-15,17 54 16,-17-36-16,0-1 16,0 1-16,0 0 0,18 0 15,0 35-15,-18-35 16,17 0-16,-17-17 15,18-19-15,-18 18 16,0-17-16,0 17 16,18-17-16,-18 0 15,0-36 95,0 0-79</inkml:trace>
          <inkml:trace contextRef="#ctx0" brushRef="#br1" timeOffset="44072.1995">6279 10001 0,'18'0'31,"0"-35"-31,-1 0 16,1-36 0,0 36-16,17-53 15,-17 35-15,-18 17 0,17-16 16,-17 34 0,18 18-1,-1 35 1,1 0-16,17 18 15,-17-35-15,17 35 16,-17-35-16,-18-1 16,35 19-1,-35-1-15,18-18 0</inkml:trace>
          <inkml:trace contextRef="#ctx0" brushRef="#br1" timeOffset="44773.4235">6967 10160 0,'0'-18'15,"0"1"1,0-1-1,-17 18-15,-1 0 16,0 18 0,1-1-16,-18 36 15,35-35 1,-18 35-16,18-36 16,35 36-16,-17-35 15,35 0-15,-18-18 16,36 0-1,-54 0-15,54-36 16,-54 19-16,1-1 0,0-35 16,-18 0-1,-18 36-15,-17-36 16,-1 35-16,19 0 0,-36 1 16,35-1-16,1 18 31,17 18-31,35-1 15,-17 1-15,-1 0 16</inkml:trace>
          <inkml:trace contextRef="#ctx0" brushRef="#br1" timeOffset="44934.097">7338 10231 0,'0'17'31</inkml:trace>
          <inkml:trace contextRef="#ctx0" brushRef="#br1" timeOffset="45313.2812">7514 10107 0,'-17'0'16,"17"18"-16,-18-1 15,18 1-15,0 17 16,0-17-16,0 17 15,0-17-15,18-1 16,-1 1-16,18-18 16,-17 0-16,0 0 0,17-18 15,-17 18-15,-1-17 16,-17-1-16,18-17 16,-36 17-16,1-17 15,-1 35 1,0-18-16,1 18 15,-1 0-15,0-17 16,36 17 15</inkml:trace>
          <inkml:trace contextRef="#ctx0" brushRef="#br1" timeOffset="45668.7535">7814 10089 0,'0'18'16,"0"0"-16,0 17 15,0 0 1,18-17-16,17 17 15,-17-35-15,17 18 16,-17-18-16,17-18 16,-18 1-1,-17-19 1,0 19-16,0-1 0,-35-17 16,18 17-16,-19 0 15,19 18 1,-1 0-16,0 0 0,1 0 15,17 18 1</inkml:trace>
          <inkml:trace contextRef="#ctx0" brushRef="#br1" timeOffset="46384.8678">8167 9984 0,'-18'0'16,"1"-18"0,-1 18-16,36 0 31,-1 0-16,18 0-15,1-18 16,-19 18-16,1 0 16,0 0-16,-1 0 0,1 0 0,-18 36 15,0-19-15,0 1 16,-18 0-16,1 17 16,17-18-16,0 19 15,0-19-15,35 1 16,-17 0-16,34-1 15,-34-17-15,0 36 16,-18-19-16,-18 18 16,-17-17-1,-18 35-15,18-35 16,-1-1-16,1-17 0,0 18 16,0-18-16,17 0 15,0-18 1,1 18-16,17-17 15</inkml:trace>
        </inkml:traceGroup>
        <inkml:traceGroup>
          <inkml:annotationXML>
            <emma:emma xmlns:emma="http://www.w3.org/2003/04/emma" version="1.0">
              <emma:interpretation id="{A3332F8B-2027-430C-9A35-01D209D58B6E}" emma:medium="tactile" emma:mode="ink">
                <msink:context xmlns:msink="http://schemas.microsoft.com/ink/2010/main" type="inkWord" rotatedBoundingBox="9030,9463 9461,9480 9422,10517 8990,10500"/>
              </emma:interpretation>
            </emma:emma>
          </inkml:annotationXML>
          <inkml:trace contextRef="#ctx0" brushRef="#br0" timeOffset="134101.8503">9260 9684 0,'-17'0'0,"17"17"31,0 19-15,17-1-1,-17 18-15,0 0 0,0 88 16,18 0 0,-18-70-16,18 52 15,-18-88-15,0 1 16,17-1-16,-17-17 0,0 17 16,18-35-16</inkml:trace>
          <inkml:trace contextRef="#ctx0" brushRef="#br0" timeOffset="134486.977">9013 9931 0,'0'0'0,"0"-18"0,18-35 16,0 0-16,-1 18 16,1-18-16,0 18 15,17-18-15,-17 18 0,17-36 16,-17 53-16,-18 1 15,17-1-15,1 18 16,-1 35 0,1-17-16,17 17 15,-17-17-15,17 17 16,-17-17 0,17 17-16,-17-35 15,-1 18-15</inkml:trace>
        </inkml:traceGroup>
      </inkml:traceGroup>
    </inkml:traceGroup>
    <inkml:traceGroup>
      <inkml:annotationXML>
        <emma:emma xmlns:emma="http://www.w3.org/2003/04/emma" version="1.0">
          <emma:interpretation id="{EC362424-129D-4BB8-A227-FA2AB876C3E2}" emma:medium="tactile" emma:mode="ink">
            <msink:context xmlns:msink="http://schemas.microsoft.com/ink/2010/main" type="paragraph" rotatedBoundingBox="2752,10530 6632,10530 6632,11130 2752,111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0E3750-7665-4691-8250-63F4A9BA40FB}" emma:medium="tactile" emma:mode="ink">
              <msink:context xmlns:msink="http://schemas.microsoft.com/ink/2010/main" type="inkBullet" rotatedBoundingBox="6438,10583 6632,10583 6632,10795 6438,10795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1" timeOffset="43265.1046">6562 10583 0,'0'18'47,"17"0"-32,-17-1-15,0 19 16,0-1-16,0-18 0,0 19 16,0-19-1,18-17-15,-18-17 16,0-1-1</inkml:trace>
        <inkml:trace contextRef="#ctx0" brushRef="#br1" timeOffset="43594.0646">6438 10654 0,'0'18'31,"0"-1"-15,0 1-16,18 17 15,-18-17-15,17-1 0,1 1 16,0-18-16,-1 0 31,1 0-31,0-18 0,-1-17 16,1 17-1,0-17-15,-1 0 16,-17 17-16,0 1 16,-17 17 15,17 17-15</inkml:trace>
      </inkml:traceGroup>
      <inkml:traceGroup>
        <inkml:annotationXML>
          <emma:emma xmlns:emma="http://www.w3.org/2003/04/emma" version="1.0">
            <emma:interpretation id="{D7D250E4-0B28-4D55-A4A9-E8D5E525787A}" emma:medium="tactile" emma:mode="ink">
              <msink:context xmlns:msink="http://schemas.microsoft.com/ink/2010/main" type="line" rotatedBoundingBox="2752,10530 6048,10530 6048,11130 2752,11130"/>
            </emma:interpretation>
          </emma:emma>
        </inkml:annotationXML>
        <inkml:traceGroup>
          <inkml:annotationXML>
            <emma:emma xmlns:emma="http://www.w3.org/2003/04/emma" version="1.0">
              <emma:interpretation id="{E1B51BD2-BC0C-430D-8EC4-708038813876}" emma:medium="tactile" emma:mode="ink">
                <msink:context xmlns:msink="http://schemas.microsoft.com/ink/2010/main" type="inkWord" rotatedBoundingBox="6033,10742 6048,10742 6048,10757 6033,10757"/>
              </emma:interpretation>
            </emma:emma>
          </inkml:annotationXML>
          <inkml:trace contextRef="#ctx0" brushRef="#br0" timeOffset="-3764.4985">6033 10742 0</inkml:trace>
        </inkml:traceGroup>
        <inkml:traceGroup>
          <inkml:annotationXML>
            <emma:emma xmlns:emma="http://www.w3.org/2003/04/emma" version="1.0">
              <emma:interpretation id="{2957BF46-F3EB-473A-B036-9D69C32B1F47}" emma:medium="tactile" emma:mode="ink">
                <msink:context xmlns:msink="http://schemas.microsoft.com/ink/2010/main" type="inkWord" rotatedBoundingBox="4992,10777 5556,10777 5556,10883 4992,10883">
                  <msink:destinationLink direction="with" ref="{1464688B-6C82-4714-930C-6B1BC501C02D}"/>
                </msink:context>
              </emma:interpretation>
            </emma:emma>
          </inkml:annotationXML>
          <inkml:trace contextRef="#ctx0" brushRef="#br0" timeOffset="-51014.6861">5539 10883 0,'17'0'32,"-17"-17"-32</inkml:trace>
          <inkml:trace contextRef="#ctx0" brushRef="#br0" timeOffset="-50813.6663">5539 10883 0,'-18'-53'16,"18"71"-1,18-18 1,-18 18-1,17-18 1</inkml:trace>
          <inkml:trace contextRef="#ctx0" brushRef="#br0" timeOffset="-50546.0126">5415 10777 0,'-17'0'15,"-1"0"-15,-17 0 16</inkml:trace>
          <inkml:trace contextRef="#ctx0" brushRef="#br0" timeOffset="-50416.2943">5080 10813 0,'-35'0'15,"-1"0"1,19 0-16</inkml:trace>
        </inkml:traceGroup>
        <inkml:traceGroup>
          <inkml:annotationXML>
            <emma:emma xmlns:emma="http://www.w3.org/2003/04/emma" version="1.0">
              <emma:interpretation id="{18125A59-7EE3-4A83-A1FB-3CAB079A58AF}" emma:medium="tactile" emma:mode="ink">
                <msink:context xmlns:msink="http://schemas.microsoft.com/ink/2010/main" type="inkWord" rotatedBoundingBox="3528,10830 4374,10830 4374,10918 3528,10918"/>
              </emma:interpretation>
            </emma:emma>
          </inkml:annotationXML>
          <inkml:trace contextRef="#ctx0" brushRef="#br0" timeOffset="-50195.0633">4374 10848 0,'-52'0'15,"-19"-18"1,36 18-1,17 0-15,-17 0 16,17 0-16,-17 0 16,17 0-16</inkml:trace>
          <inkml:trace contextRef="#ctx0" brushRef="#br0" timeOffset="-50072.9246">3810 10848 0,'-35'0'15,"17"0"-15,-17 0 16,17 0-16,-17 0 16</inkml:trace>
          <inkml:trace contextRef="#ctx0" brushRef="#br0" timeOffset="-50016.8149">3581 10866 0,'0'0'0,"-36"17"16,36 1 0,-17-1-16</inkml:trace>
        </inkml:traceGroup>
        <inkml:traceGroup>
          <inkml:annotationXML>
            <emma:emma xmlns:emma="http://www.w3.org/2003/04/emma" version="1.0">
              <emma:interpretation id="{3F4B01C5-84BA-4E1F-AB6F-991F5515AF6C}" emma:medium="tactile" emma:mode="ink">
                <msink:context xmlns:msink="http://schemas.microsoft.com/ink/2010/main" type="inkWord" rotatedBoundingBox="2752,10530 3157,10530 3157,11130 2752,11130"/>
              </emma:interpretation>
            </emma:emma>
          </inkml:annotationXML>
          <inkml:trace contextRef="#ctx0" brushRef="#br0" timeOffset="-48588.3352">2981 10530 0,'-35'18'16,"-1"0"-16,-16 35 15,34-18-15,-17 18 16,-1 53-16,36-36 15,-17-17-15,52 35 16,-17-52-16,17-1 0,0-17 16,36-1-1,-36-17-15,53-17 16,-53 17-16,1-53 16,-19 35-16,-17-17 15,-17 17-15,-19 0 0,-52 1 16,35 17-16,-52 0 15,16 17 1,72-17-16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4:41.3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3B823FF4-877F-48E0-A9E1-A7593B118807}" emma:medium="tactile" emma:mode="ink">
          <msink:context xmlns:msink="http://schemas.microsoft.com/ink/2010/main" type="writingRegion" rotatedBoundingBox="11734,9042 16886,9203 16825,11167 11673,11006"/>
        </emma:interpretation>
      </emma:emma>
    </inkml:annotationXML>
    <inkml:traceGroup>
      <inkml:annotationXML>
        <emma:emma xmlns:emma="http://www.w3.org/2003/04/emma" version="1.0">
          <emma:interpretation id="{56939DDF-3690-463D-A5CC-EC9B91778174}" emma:medium="tactile" emma:mode="ink">
            <msink:context xmlns:msink="http://schemas.microsoft.com/ink/2010/main" type="paragraph" rotatedBoundingBox="11717,9112 16619,9152 16610,10271 11708,10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0AA77D2-69D5-4045-93A7-025884ED5C79}" emma:medium="tactile" emma:mode="ink">
              <msink:context xmlns:msink="http://schemas.microsoft.com/ink/2010/main" type="line" rotatedBoundingBox="11717,9112 16619,9152 16610,10271 11708,10232"/>
            </emma:interpretation>
          </emma:emma>
        </inkml:annotationXML>
        <inkml:traceGroup>
          <inkml:annotationXML>
            <emma:emma xmlns:emma="http://www.w3.org/2003/04/emma" version="1.0">
              <emma:interpretation id="{43FCFF33-B74A-46C4-B934-92F3DF92DA3D}" emma:medium="tactile" emma:mode="ink">
                <msink:context xmlns:msink="http://schemas.microsoft.com/ink/2010/main" type="inkWord" rotatedBoundingBox="11713,9548 13285,9560 13281,10074 11709,10062"/>
              </emma:interpretation>
            </emma:emma>
          </inkml:annotationXML>
          <inkml:trace contextRef="#ctx0" brushRef="#br0">11889 9648 0,'-18'-17'16,"0"17"0,1 0-1,-1 0 1,-17 17-16,17 19 16,1-1-16,-19 18 15,36-18-15,0 36 16,18-36-16,35 0 15,-36-17-15,54-18 16,-36 0-16,36-18 16,-54 1-16,19-19 15,-36 19-15,0-18 16,-18-1-16,-35 1 16,18 0-1,-18-1-15,35 19 16,-17 17-16,17 0 15,36 17 1,0-17-16</inkml:trace>
          <inkml:trace contextRef="#ctx0" brushRef="#br0" timeOffset="149.4853">12188 9843 0,'18'17'16,"0"-17"0</inkml:trace>
          <inkml:trace contextRef="#ctx0" brushRef="#br0" timeOffset="505.4428">12365 9737 0,'-18'17'16,"1"19"-16,17 17 15,0-36-15,35 18 16,0 1-1,0-36-15,-17 0 0,35 0 16,-18-18 0,-17 0-16,-18 1 0,18-18 15,-36-18 1,0 35-16,1 0 16,-1-17-16,-17 0 15,17 17-15,0 0 16,1 1-16,-1 17 15,18 35 1,0-17-16,18-18 16</inkml:trace>
          <inkml:trace contextRef="#ctx0" brushRef="#br0" timeOffset="772.7483">12700 9754 0,'0'18'16,"0"0"-16,18 17 16,-1 0-16,-17-17 15,18-1-15,17 1 0,-17 0 16,35-18 0,-18 0-16,-17 0 15,-1-18-15,-17 0 16,0 1-16,-17-36 15,-36 18 1,35 17-16,-17 0 16,17 1-16,-17 17 0,0-18 15</inkml:trace>
          <inkml:trace contextRef="#ctx0" brushRef="#br0" timeOffset="1119.1495">13070 9578 0,'53'-18'16,"-35"18"-16,0 0 0,-1 0 16,-17 36-16,0-1 15,-17 18 1,17-36-16,-18 36 15,18-35-15,-18 0 0,36 35 16,0-36-16,-1 1 16,1-1-16,17 19 15,0-19-15,-17 1 16,-18 0-16,0 17 16,-35-17-16,-18-1 15,18-17 1,-18 0-16,17 18 0,1-18 15,0 0-15,-36 0 16</inkml:trace>
        </inkml:traceGroup>
        <inkml:traceGroup>
          <inkml:annotationXML>
            <emma:emma xmlns:emma="http://www.w3.org/2003/04/emma" version="1.0">
              <emma:interpretation id="{09142791-86A7-4442-B212-9C61A3876773}" emma:medium="tactile" emma:mode="ink">
                <msink:context xmlns:msink="http://schemas.microsoft.com/ink/2010/main" type="inkWord" rotatedBoundingBox="14746,9136 16619,9152 16610,10271 14736,10256"/>
              </emma:interpretation>
            </emma:emma>
          </inkml:annotationXML>
          <inkml:trace contextRef="#ctx0" brushRef="#br0" timeOffset="-8325.2145">14764 9137 0,'-18'0'16,"36"18"0,-1 35-1,1 17-15,0 1 0,17-1 16,-17 18-16,-1 1 0,1 52 15,-18-71-15,0-34 16,0 16-16,-18-16 16,18-19-16,-17-34 15,17-1-15,0 0 0,0-52 16,0 35-16,17-36 16,1 36-16,17 17 15,-17 18 1,17 18-16,-35-1 15,18 54-15,-1-18 16,-17 0-16,18-18 16,0 0-1,-1-17-15,19-18 16,-19 0-16,-17-18 16</inkml:trace>
          <inkml:trace contextRef="#ctx0" brushRef="#br0" timeOffset="-7907.1856">15240 9807 0,'35'36'15,"1"-36"1,16 0 0,1-36-16,0-34 15,-53 52 1,0 0-16,-17 1 15,-1-1-15,-35 0 16,35 18-16,-34 0 16,16 18-16,19 0 0,17 17 15,0 36 1,17-54-16,1 19 0,52-1 16,-34-18-16,17-17 15,53 0 1,-89-17-1,1-18-15,-18 17 16,-18 0-16,1 18 16,-1 0-16,18 18 15,0 0 1,18 17-16,17 0 16,-18-35-1,1 18-15,17-18 0,-17 0 0,0 0 16</inkml:trace>
          <inkml:trace contextRef="#ctx0" brushRef="#br0" timeOffset="-7446.2835">15840 9737 0,'-18'17'16,"18"1"-16,-18 0 0,18 17 15,0-17-15,0-1 16,18 1-16,17-1 0,-17 1 15,0-18-15,-1 0 16,-17-18 0,0 1-16,0 34 31,36 19-15,-19-1-16,18 36 15,-17-36-15,0 18 16,-18-18-16,0-17 15,0-1-15,-36 1 0,1 17 16,0-35-16,-18 18 16,35-36-16,-17 18 15,0-35 1,17 17-16,1-17 0,17 0 16</inkml:trace>
          <inkml:trace contextRef="#ctx0" brushRef="#br0" timeOffset="-7091.2369">15998 9349 0,'36'70'16,"-19"54"-1,19-19 1,-19-52-16,1 18 15,-18-36-15,18-17 0,-18 0 16,0-1-16,17-17 16,1-17-1,-18-1-15,18-17 16,-18 17 0,17 18-1,1 18-15,-1-1 16,1 19-1,-18-19-15,0 1 16,0-1-16,18-17 16,-1 0-1,-17-17 1</inkml:trace>
          <inkml:trace contextRef="#ctx0" brushRef="#br0" timeOffset="-6939.2536">16387 9719 0,'52'0'16,"1"-18"-1,-17 1-15,17-19 16,-36 36-16,1-35 16</inkml:trace>
          <inkml:trace contextRef="#ctx0" brushRef="#br0" timeOffset="-6768.5755">16528 9454 0,'0'89'16,"17"16"-1,1 19 1,0-89-16,-18-17 0,17 17 15</inkml:trace>
        </inkml:traceGroup>
      </inkml:traceGroup>
    </inkml:traceGroup>
    <inkml:traceGroup>
      <inkml:annotationXML>
        <emma:emma xmlns:emma="http://www.w3.org/2003/04/emma" version="1.0">
          <emma:interpretation id="{55D32D72-7EF2-4C36-BD0B-B5C78D808279}" emma:medium="tactile" emma:mode="ink">
            <msink:context xmlns:msink="http://schemas.microsoft.com/ink/2010/main" type="paragraph" rotatedBoundingBox="11765,10283 16847,10441 16825,11167 11742,110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EA7232-1F21-4494-98A7-161B9D4461E7}" emma:medium="tactile" emma:mode="ink">
              <msink:context xmlns:msink="http://schemas.microsoft.com/ink/2010/main" type="line" rotatedBoundingBox="11765,10283 16847,10441 16825,11167 11742,11008"/>
            </emma:interpretation>
          </emma:emma>
        </inkml:annotationXML>
        <inkml:traceGroup>
          <inkml:annotationXML>
            <emma:emma xmlns:emma="http://www.w3.org/2003/04/emma" version="1.0">
              <emma:interpretation id="{0EBAB90C-E88F-4808-AE1B-7D4CB82CEAD2}" emma:medium="tactile" emma:mode="ink">
                <msink:context xmlns:msink="http://schemas.microsoft.com/ink/2010/main" type="inkWord" rotatedBoundingBox="11765,10283 13458,10335 13436,11011 11743,10958"/>
              </emma:interpretation>
            </emma:emma>
          </inkml:annotationXML>
          <inkml:trace contextRef="#ctx0" brushRef="#br0" timeOffset="1991.5881">11889 10707 0,'-36'0'16,"19"0"0,-19 35-16,1 0 15,35-17-15,-17 17 16,17 18-16,35-18 15,-18-17-15,19 0 16,17-18-16,-18 0 16,0-18-1,-17 0-15,-18 1 0,17-18 16,-34 17-16,-1 0 16,-17-17-16,17 17 15,-35 1 1,36-1-16</inkml:trace>
          <inkml:trace contextRef="#ctx0" brushRef="#br0" timeOffset="2130.1552">12153 10795 0,'0'-18'31</inkml:trace>
          <inkml:trace contextRef="#ctx0" brushRef="#br0" timeOffset="2453.7207">12312 10742 0,'-18'18'0,"18"-1"15,0 19-15,18-19 16,-18 1-16,53 17 16,-35-17-16,17-1 15,0-17-15,-17 0 16,17-17-16,-17-1 0,35 1 15,-53-1-15,0-35 16,0 35-16,-36-17 16,19 35-16,-54-18 15,53 18 1,-34 0-16,34 18 16,0-18-1</inkml:trace>
          <inkml:trace contextRef="#ctx0" brushRef="#br0" timeOffset="2768.627">12665 10777 0,'0'18'16,"0"17"-16,17-17 15,-17 0-15,36-1 16,-19-17-16,1 0 0,0 0 16,17 0-16,0-17 15,-35-1-15,18 0 16,-18-17-16,0 0 16,-36-1-16,19 19 15,-18 17-15,-1-18 0,19 18 16,-36 0-16,35 0 15,18 18 1,18-1 0,17-17-16</inkml:trace>
          <inkml:trace contextRef="#ctx0" brushRef="#br0" timeOffset="2952.9627">13123 10636 0,'18'36'16,"0"-19"-16,-1 1 15,1 17-15,-18 0 0,35 54 16,-17-54 0,-1-18-16,19 36 0,-36-35 15,0 0-15</inkml:trace>
          <inkml:trace contextRef="#ctx0" brushRef="#br0" timeOffset="3453.2151">13088 10407 0,'18'0'16,"17"0"-1,36-18-15,-36 18 16,53-35-16,-35 17 16,0 18-1,-36 0-15</inkml:trace>
        </inkml:traceGroup>
        <inkml:traceGroup>
          <inkml:annotationXML>
            <emma:emma xmlns:emma="http://www.w3.org/2003/04/emma" version="1.0">
              <emma:interpretation id="{CAD9BAAE-82A7-43EC-B3D4-DA56FFBF86B2}" emma:medium="tactile" emma:mode="ink">
                <msink:context xmlns:msink="http://schemas.microsoft.com/ink/2010/main" type="inkWord" rotatedBoundingBox="15035,10597 16841,10653 16825,11167 15019,11111"/>
              </emma:interpretation>
            </emma:emma>
          </inkml:annotationXML>
          <inkml:trace contextRef="#ctx0" brushRef="#br0" timeOffset="-5516.5699">15046 10830 0,'0'-17'15,"0"34"-15,-18 1 16,18 0-16,0 52 15,0-35-15,0 36 16,18-36-16,17 1 16,1-36-16,-19 0 15,54 0-15,-54-18 16,19-17-16,-1-1 16,-17 1-16,-1 0 15,-17 17-15,18 18 16,-1 18-1,1-1 1,0 19-16,17-36 16,-17 17-16,-1-17 0,19 0 15,-19-17 1,-17-1 0,0-35-16,-17 18 15,-1 17-15,18-17 16,0 17-16,0 1 15</inkml:trace>
          <inkml:trace contextRef="#ctx0" brushRef="#br0" timeOffset="-5372.1753">15699 10866 0,'17'52'16,"1"1"-16,0-35 15,17 35 1,-18-35-16,1-18 16</inkml:trace>
          <inkml:trace contextRef="#ctx0" brushRef="#br0" timeOffset="-5249.5863">15681 10724 0</inkml:trace>
          <inkml:trace contextRef="#ctx0" brushRef="#br0" timeOffset="-4853.6271">15893 10883 0,'-36'35'16,"19"1"-1,17-19-15,17 19 16,1-19-16,35-17 16,0 0-1,-36-17-15,19-36 16,-19 35-16,-17 0 0,0-52 15,0 52-15,-17-52 16,-1 52-16,-17-35 16,17 36-1,-17-1-15,35 0 16,0 36 0,0 17-16,0 0 15,35 36 1,-17-53-16,-1 17 0,19 18 15,-1-18 1,0-17-16,-17-18 0,35 0 16</inkml:trace>
          <inkml:trace contextRef="#ctx0" brushRef="#br0" timeOffset="-4693.0689">16228 10830 0,'53'-17'16,"-36"17"-16,54-18 15,-36-17-15,-17 35 16,-1 0-16,-34 0 16</inkml:trace>
          <inkml:trace contextRef="#ctx0" brushRef="#br0" timeOffset="-4516.6775">16281 10636 0,'17'53'16,"-17"18"-16,18 17 16,0-53-16,17 53 15,-17-52-15,17-1 16,-18-35-16,19 18 15</inkml:trace>
          <inkml:trace contextRef="#ctx0" brushRef="#br0" timeOffset="-4218.9348">16510 10689 0,'0'88'15,"0"-35"-15,18 18 16,-1-36-16,-17-17 16,36-1-16,-19-17 15,1 0 1,-18-17-16,17-1 16,1 0-16,17 1 15,-35-1-15,36 36 16,-19-18-16,19 35 15,-19-17-15,1 35 16,-18-36 0,18 1-16,-18 0 15,0-1-15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40.1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7FC1364D-B1D3-40EA-83E4-EF8ACC689C4C}" emma:medium="tactile" emma:mode="ink">
          <msink:context xmlns:msink="http://schemas.microsoft.com/ink/2010/main" type="writingRegion" rotatedBoundingBox="5556,11060 7391,11060 7391,11501 5556,11501"/>
        </emma:interpretation>
      </emma:emma>
    </inkml:annotationXML>
    <inkml:traceGroup>
      <inkml:annotationXML>
        <emma:emma xmlns:emma="http://www.w3.org/2003/04/emma" version="1.0">
          <emma:interpretation id="{7D130F04-CFF1-4072-B4FF-2FD9DA510F6A}" emma:medium="tactile" emma:mode="ink">
            <msink:context xmlns:msink="http://schemas.microsoft.com/ink/2010/main" type="paragraph" rotatedBoundingBox="5556,11060 7391,11060 7391,11501 5556,11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C8B900-6C4C-4C97-9250-E759E9D5B9D5}" emma:medium="tactile" emma:mode="ink">
              <msink:context xmlns:msink="http://schemas.microsoft.com/ink/2010/main" type="line" rotatedBoundingBox="5556,11060 7391,11060 7391,11501 5556,11501"/>
            </emma:interpretation>
          </emma:emma>
        </inkml:annotationXML>
        <inkml:traceGroup>
          <inkml:annotationXML>
            <emma:emma xmlns:emma="http://www.w3.org/2003/04/emma" version="1.0">
              <emma:interpretation id="{31E1FF7E-5A65-48FE-8141-12D1B0B5C2DC}" emma:medium="tactile" emma:mode="ink">
                <msink:context xmlns:msink="http://schemas.microsoft.com/ink/2010/main" type="inkWord" rotatedBoundingBox="5556,11060 7391,11060 7391,11501 5556,11501"/>
              </emma:interpretation>
            </emma:emma>
          </inkml:annotationXML>
          <inkml:trace contextRef="#ctx0" brushRef="#br0">6068 11271 0,'0'-17'16,"0"-1"-16,0-35 16,0 35-16,0-34 15</inkml:trace>
          <inkml:trace contextRef="#ctx0" brushRef="#br1" timeOffset="41592.2167">5644 11254 0,'0'-18'16,"-17"18"0,-1 0 15,36 0 16,-1 0-32,1 0-15,17 0 16,18 0 0,-35 0-16,35 0 15,-18 0-15,-17 0 0,35-18 16,-36 18-16,1 0 16,0 0-1,-36 18 16,0-18-15</inkml:trace>
          <inkml:trace contextRef="#ctx0" brushRef="#br1" timeOffset="41998.5101">5838 11113 0,'0'-18'15,"18"18"1,0 0-1,-1 18-15,19-1 16,-19 1-16,1-18 16,0 17-16,17 1 0,-17 0 15,-1-1-15,-17 1 16,0 0-16,0-1 16,-17 1-1,-1-18-15,0 18 16,1-1-1,-1-17-15,18 18 16,-18-18 0</inkml:trace>
          <inkml:trace contextRef="#ctx0" brushRef="#br1" timeOffset="43007.9548">5662 11060 0,'0'17'15,"18"-17"173,-1 0-126,-17 18 16,-17 0-46,-1-1-32,0 1 15,-17 17-15,18-17 16,-1 17 0,0-35-16,18 35 15,18-17-15,0 17 16,17-17-1,-18-18-15,1 17 16,0 1 0,-1 0-1,1-1 1</inkml:trace>
          <inkml:trace contextRef="#ctx0" brushRef="#br1" timeOffset="43568.3302">6421 11254 0,'-18'-18'16,"0"18"-16,1 0 16,-1 0-16,0 18 15,18-1-15,-17 1 16,17 17-16,0-17 16,17-1-16,1 1 15,-18 0-15,35-1 16,-17-17-16,17 18 15,-17-18-15,-18-18 16,17 18-16,-17-17 16,0-1-16,-17 0 15,17 1-15,-18-1 16,1 1-16,17-1 16,0 36 15,17-18-16</inkml:trace>
          <inkml:trace contextRef="#ctx0" brushRef="#br1" timeOffset="43751.3554">6650 11377 0</inkml:trace>
          <inkml:trace contextRef="#ctx0" brushRef="#br1" timeOffset="44107.3392">6756 11324 0,'-18'0'16,"18"18"0,0-1-16,0 1 15,0 0-15,0-1 16,18 1-16,-18 0 0,17-1 15,19-17 1,-19 0-16,1-17 16,0 17-16,-1-18 15,1 0-15,-18-17 16,0 17 0,-18 1-16,1-1 15,-1 18-15,0-17 0,1 17 16,17-18-1,-18 18-15,18 18 16,0-1 0</inkml:trace>
          <inkml:trace contextRef="#ctx0" brushRef="#br1" timeOffset="44450.4387">6950 11342 0,'0'17'15,"0"19"1,17-19 0,-17 1-16,0 0 15,18-1-15,0 1 0,-1-18 16,1 0-1,0 0-15,-1-18 16,1 1-16,-18-1 16,0-17-16,0 17 15,-18-17 1,1 17-16,-1 18 0,0-17 16,36 17 30</inkml:trace>
          <inkml:trace contextRef="#ctx0" brushRef="#br1" timeOffset="44695.9716">7303 11254 0,'0'17'15,"17"-17"1,-17 18-16,18 17 16,-18 0-16,17-17 0,1 35 15,-18-35-15,0-1 16,18 1-16,-18 0 15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15.8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7CDE7DD4-9C27-4085-A6B0-ECA1B37E8F6D}" emma:medium="tactile" emma:mode="ink">
          <msink:context xmlns:msink="http://schemas.microsoft.com/ink/2010/main" type="writingRegion" rotatedBoundingBox="6085,14834 7514,14834 7514,15681 6085,15681"/>
        </emma:interpretation>
      </emma:emma>
    </inkml:annotationXML>
    <inkml:traceGroup>
      <inkml:annotationXML>
        <emma:emma xmlns:emma="http://www.w3.org/2003/04/emma" version="1.0">
          <emma:interpretation id="{2960EC7C-EC6F-449A-8CD0-0F1B24503E20}" emma:medium="tactile" emma:mode="ink">
            <msink:context xmlns:msink="http://schemas.microsoft.com/ink/2010/main" type="paragraph" rotatedBoundingBox="6085,14834 6174,14834 6174,15222 6085,152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166AF9-8294-4D87-AF60-1842FA139AE6}" emma:medium="tactile" emma:mode="ink">
              <msink:context xmlns:msink="http://schemas.microsoft.com/ink/2010/main" type="line" rotatedBoundingBox="6085,14834 6174,14834 6174,15222 6085,15222"/>
            </emma:interpretation>
          </emma:emma>
        </inkml:annotationXML>
        <inkml:traceGroup>
          <inkml:annotationXML>
            <emma:emma xmlns:emma="http://www.w3.org/2003/04/emma" version="1.0">
              <emma:interpretation id="{C897D122-7D89-485A-94D1-F9770D6F7EE8}" emma:medium="tactile" emma:mode="ink">
                <msink:context xmlns:msink="http://schemas.microsoft.com/ink/2010/main" type="inkWord" rotatedBoundingBox="6085,14834 6174,14834 6174,15222 6085,15222"/>
              </emma:interpretation>
            </emma:emma>
          </inkml:annotationXML>
          <inkml:trace contextRef="#ctx0" brushRef="#br0">6121 14852 0,'0'-18'62,"-18"18"1,18 18-48,0 0 17,-18 17-17,18-17-15,18 34 16,-18-16-16,0-1 16,0 36-16,18-54 15,-18 18-15,17 1 16,1-19-16,0-17 31,-18-17-15</inkml:trace>
        </inkml:traceGroup>
      </inkml:traceGroup>
    </inkml:traceGroup>
    <inkml:traceGroup>
      <inkml:annotationXML>
        <emma:emma xmlns:emma="http://www.w3.org/2003/04/emma" version="1.0">
          <emma:interpretation id="{AC41489C-1539-4CA8-99E5-ECFB854ADEEB}" emma:medium="tactile" emma:mode="ink">
            <msink:context xmlns:msink="http://schemas.microsoft.com/ink/2010/main" type="paragraph" rotatedBoundingBox="6121,15275 7514,15275 7514,15681 6121,15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E20FDE-6335-46D6-BBF5-841F4763E65D}" emma:medium="tactile" emma:mode="ink">
              <msink:context xmlns:msink="http://schemas.microsoft.com/ink/2010/main" type="line" rotatedBoundingBox="6121,15275 7514,15275 7514,15681 6121,15681"/>
            </emma:interpretation>
          </emma:emma>
        </inkml:annotationXML>
        <inkml:traceGroup>
          <inkml:annotationXML>
            <emma:emma xmlns:emma="http://www.w3.org/2003/04/emma" version="1.0">
              <emma:interpretation id="{6CA0AF9E-C030-4026-B92C-4C7ABCBCB282}" emma:medium="tactile" emma:mode="ink">
                <msink:context xmlns:msink="http://schemas.microsoft.com/ink/2010/main" type="inkWord" rotatedBoundingBox="6121,15275 7514,15275 7514,15681 6121,15681"/>
              </emma:interpretation>
            </emma:emma>
          </inkml:annotationXML>
          <inkml:trace contextRef="#ctx0" brushRef="#br0" timeOffset="654.2644">6138 15469 0,'0'-17'0,"-17"17"16,34-18 15,1 18-16,0 0-15,35-18 16,-36 18-16,1 0 0,-1 18 16,1 0-16,-18-1 15,0 19-15,0-1 16,-18 0-16,1 0 16,-1-17-16,18 0 15,18-18 1,17 0-1,-17 0-15,-1 0 16,-17 17-16,18-17 0,0 0 16,-1 0-1,-17 18-15,18-18 16</inkml:trace>
          <inkml:trace contextRef="#ctx0" brushRef="#br0" timeOffset="865.9902">6562 15487 0,'0'18'0,"17"-18"47,-17 17-31</inkml:trace>
          <inkml:trace contextRef="#ctx0" brushRef="#br0" timeOffset="1317.5516">6791 15399 0,'0'0'0,"-18"0"16,18 17-1,0 1 1,0 0-16,0 35 16,18-36-1,0 19-15,-18-19 16,35 18-16,-17-35 16,17 0-16,-18 0 15,1-17 1,0-1-16,-18 1 15,0-1-15,0-17 16,-18 17-16,0 0 16,1 1-16,-18 17 15,17-18-15,0 18 16,36 0 15,0 0-31</inkml:trace>
          <inkml:trace contextRef="#ctx0" brushRef="#br0" timeOffset="1701.0012">7056 15452 0,'-18'35'16,"18"-17"-1,18 17 1,-1-17-16,1-1 16,-1 1-16,1-18 0,0 0 15,-1 0-15,1-18 16,0 18-16,-18-17 15,17-19 1,-17 1-16,0 17 16,0 1-16,-17-1 15,-1 0-15,0 18 16,1 0-16,-1 0 16,0 0-16</inkml:trace>
          <inkml:trace contextRef="#ctx0" brushRef="#br0" timeOffset="2190.6021">7426 15275 0,'0'18'16,"0"0"140,0-1-141,18 1 1,-18-1-16,17 36 16,-17-17-16,18-1 15,-18 0-15,0 1 0,18-19 16,-18 18-16,0-17 16,17-18-1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2:13.46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5C3B735E-F1E8-4E19-87E4-B68439004924}" emma:medium="tactile" emma:mode="ink">
          <msink:context xmlns:msink="http://schemas.microsoft.com/ink/2010/main" type="writingRegion" rotatedBoundingBox="5654,16561 5350,9778 6016,9748 6320,16532"/>
        </emma:interpretation>
      </emma:emma>
    </inkml:annotationXML>
    <inkml:traceGroup>
      <inkml:annotationXML>
        <emma:emma xmlns:emma="http://www.w3.org/2003/04/emma" version="1.0">
          <emma:interpretation id="{535772AF-8DC1-453C-A4E8-5F04D2C95F6D}" emma:medium="tactile" emma:mode="ink">
            <msink:context xmlns:msink="http://schemas.microsoft.com/ink/2010/main" type="paragraph" rotatedBoundingBox="5654,16561 5350,9778 6016,9748 6320,165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140846-E273-4A7B-A60A-44F963CD3497}" emma:medium="tactile" emma:mode="ink">
              <msink:context xmlns:msink="http://schemas.microsoft.com/ink/2010/main" type="line" rotatedBoundingBox="5654,16561 5350,9778 6016,9748 6320,16532"/>
            </emma:interpretation>
          </emma:emma>
        </inkml:annotationXML>
        <inkml:traceGroup>
          <inkml:annotationXML>
            <emma:emma xmlns:emma="http://www.w3.org/2003/04/emma" version="1.0">
              <emma:interpretation id="{E4904D90-8EAF-4614-A813-23FBDAC383A8}" emma:medium="tactile" emma:mode="ink">
                <msink:context xmlns:msink="http://schemas.microsoft.com/ink/2010/main" type="inkWord" rotatedBoundingBox="5654,16561 5636,16173 6271,16144 6288,16533"/>
              </emma:interpretation>
            </emma:emma>
          </inkml:annotationXML>
          <inkml:trace contextRef="#ctx0" brushRef="#br0">5680 16316 0,'-18'0'0,"18"18"15,-18-18 1,36 17 93,0-17-93,35 0-16,-18 0 15,0 0-15,36 18 16,-36-18-16,18 0 16,-35 18-16,-1-18 15,1 0-15,0 0 16,-36 0 15,18-18-15</inkml:trace>
          <inkml:trace contextRef="#ctx0" brushRef="#br0" timeOffset="455.452">6033 16175 0,'-18'-18'15,"0"18"-15,18 18 16,18-18 15,0 35-31,17-17 16,0-1-16,-17-17 15,35 36 1,-18-36-16,-17 17 0,-1-17 16,1 18-16,-1-18 0,-17 18 15,-17-1 1,-1 1-1,-17-18 1,17 18-16,-35 17 16,36-18-16,-36 36 15,35-35-15,18 0 16,-17-18-16,17 17 0</inkml:trace>
        </inkml:traceGroup>
        <inkml:traceGroup>
          <inkml:annotationXML>
            <emma:emma xmlns:emma="http://www.w3.org/2003/04/emma" version="1.0">
              <emma:interpretation id="{483EEDDE-5EA9-48CB-9329-D5672978FE4C}" emma:medium="tactile" emma:mode="ink">
                <msink:context xmlns:msink="http://schemas.microsoft.com/ink/2010/main" type="inkWord" rotatedBoundingBox="5625,15886 5480,12657 6145,12627 6290,15856"/>
              </emma:interpretation>
            </emma:emma>
          </inkml:annotationXML>
          <inkml:trace contextRef="#ctx0" brushRef="#br0" timeOffset="-23863.6151">5750 14817 0,'0'17'47,"0"19"-32,-17-19-15,17 19 0,0 34 16,0 1 0,0-36-16,0 0 0,0 0 15,17 18 1,-17-35-16,0 0 15,0-1-15</inkml:trace>
          <inkml:trace contextRef="#ctx0" brushRef="#br0" timeOffset="-22911.7611">5609 15522 0,'0'-17'15,"18"17"17,17 17-17,0-17-15,-17 18 0,35 17 16,-35-17-16,-1-1 16,1 1-16,-18 0 15,0 17-15,-18 18 16,1-35-16,-1-1 0,-17 36 15,17-35 1,0-1-16,36-17 16,17 18-16,-17-18 15,0 0-15,17 0 0,-18 0 16,19 0-16</inkml:trace>
          <inkml:trace contextRef="#ctx0" brushRef="#br0" timeOffset="-22222.6993">5733 14799 0,'-18'-18'78,"18"1"-63,0-1-15,0 0 16</inkml:trace>
          <inkml:trace contextRef="#ctx0" brushRef="#br0" timeOffset="-21964.3605">5680 14129 0,'0'-18'15,"0"0"-15,0 1 16,0-1 0</inkml:trace>
          <inkml:trace contextRef="#ctx0" brushRef="#br0" timeOffset="-21838.3214">5715 13811 0,'0'-53'15,"-18"18"1,18 17-16,0 1 16</inkml:trace>
          <inkml:trace contextRef="#ctx0" brushRef="#br0" timeOffset="-21571.3082">5697 13070 0,'0'-17'0,"0"-1"16,0 1-16,0-19 15,-17 19-15,17-19 16,0 19-16,0-1 16,0 0-16,0 1 15</inkml:trace>
          <inkml:trace contextRef="#ctx0" brushRef="#br0" timeOffset="25442.9253">6103 14640 0,'0'-17'62,"0"-19"-62,0 1 16,0 17-16,0-17 16,0 18-1,-18-1 1</inkml:trace>
          <inkml:trace contextRef="#ctx0" brushRef="#br0" timeOffset="25565.7416">6085 14411 0,'0'-18'15,"0"1"1,0-19-1,0 19 1,0-1-16,0 1 16,0-1-1,0-17-15</inkml:trace>
          <inkml:trace contextRef="#ctx0" brushRef="#br0" timeOffset="25734.2423">6138 13952 0,'-17'-17'15,"17"-1"1,17-17 0,-17 17-16,18-17 15,0 35-15</inkml:trace>
          <inkml:trace contextRef="#ctx0" brushRef="#br0" timeOffset="25880.887">6174 13600 0,'0'-18'16,"0"0"-16,0 1 15,0-19 1,0 19-16,0-1 0</inkml:trace>
          <inkml:trace contextRef="#ctx0" brushRef="#br0" timeOffset="26030.5869">6174 13264 0,'-18'-17'15,"18"-18"1,-18 17-16,18-17 15,0-1-15,0 19 16,0-1-16,18 0 0</inkml:trace>
          <inkml:trace contextRef="#ctx0" brushRef="#br0" timeOffset="26170.2174">6138 12788 0,'0'-53'16,"0"36"-16,-17-36 16,17 17-16</inkml:trace>
        </inkml:traceGroup>
        <inkml:traceGroup>
          <inkml:annotationXML>
            <emma:emma xmlns:emma="http://www.w3.org/2003/04/emma" version="1.0">
              <emma:interpretation id="{2587572C-697F-45AF-B392-68D184CB388E}" emma:medium="tactile" emma:mode="ink">
                <msink:context xmlns:msink="http://schemas.microsoft.com/ink/2010/main" type="inkWord" rotatedBoundingBox="5558,12264 5549,12053 6075,12029 6085,12241"/>
              </emma:interpretation>
            </emma:emma>
          </inkml:annotationXML>
          <inkml:trace contextRef="#ctx0" brushRef="#br0" timeOffset="-21021.3975">5556 12206 0,'0'-18'16</inkml:trace>
          <inkml:trace contextRef="#ctx0" brushRef="#br0" timeOffset="26347.8445">6085 12241 0,'-17'-35'16,"17"17"-16,0 1 15,0-18-15,0-1 16,0 1-16,0 17 16,0 1-16</inkml:trace>
        </inkml:traceGroup>
        <inkml:traceGroup>
          <inkml:annotationXML>
            <emma:emma xmlns:emma="http://www.w3.org/2003/04/emma" version="1.0">
              <emma:interpretation id="{55C0495F-078A-4BBE-AB69-0594F6843C51}" emma:medium="tactile" emma:mode="ink">
                <msink:context xmlns:msink="http://schemas.microsoft.com/ink/2010/main" type="inkWord" rotatedBoundingBox="5454,11685 5369,9777 5985,9749 6071,11658"/>
              </emma:interpretation>
            </emma:emma>
          </inkml:annotationXML>
          <inkml:trace contextRef="#ctx0" brushRef="#br0" timeOffset="-20694.0844">5539 11483 0,'0'0'0,"0"-18"16,0 1-16,17 17 15,-17-18-15,0-17 16,18 35-16,-18-36 16,18 36-16,-18-35 15</inkml:trace>
          <inkml:trace contextRef="#ctx0" brushRef="#br0" timeOffset="-20561.6103">5556 11148 0,'0'-35'15,"0"17"1,18 0-16,-18-17 16,0 17-1,0 1-15</inkml:trace>
          <inkml:trace contextRef="#ctx0" brushRef="#br0" timeOffset="26472.0941">6050 11659 0,'0'-35'16,"18"0"-1</inkml:trace>
          <inkml:trace contextRef="#ctx0" brushRef="#br1" timeOffset="63475.2174">5874 9790 0,'0'-18'31,"17"18"-15,-17-18 31,0 36 46,0 0-77,-17-1 0,17 1-1,0 0 1,0-1 0,-18-17-16,18 35 15,-18-17-15,18 0 16,0-1-16,-17-17 15,17 36-15,-18-36 16,18 17-16,-17 1 0,17 0 16,-18-1-1,18 1-15,0-1 0,-18 1 16,18 0-16,-17 17 16,-1-35-16,0 35 15,18-17-15,-17-18 0,-1 35 16,18-17-16,-18-1 15,1 1 1,17 0-16,-18-1 16,1-17-1,17 18-15,-18 17 0,0-17 16,1 0-16,-1 17 16,18-17-1,0-1-15,-18 1 16,18 17-1,-17-35-15,17 35 16,-18-17-16,18 0 16,0-1-1,-18 1 1,18 0-16,-17-1 16,17 1-1,-18-18 1,18 17-16,0 1 31,0 0 16,0-1-31,0 1-1,18-18 1,-18 18-1,17-18 32,-17 17-15,0 1 30,0 0 32,18-18-79,0 0 1,17 17 0,-17-17-16,-1 0 15,1 0-15,35 0 16,-36-17-16,54 17 16,-53 0-16,35 0 15,-36-18-15,36 18 16,-35-18-16,-1 18 15,19-17-15,-19-1 16,1 18-16,0 0 16,-1 0-1,-34 0 17,-1 0-17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6">7056 3369 0,'-18'0'0,"18"-18"16,18 18-1,-1 18 1,1-18-16,-1 18 16,19-1-16,-19 1 0,54 53 15,-18-36 1,-18-18-16,53 54 0,-52-53 15,52 35-15,-53-36 16,36 18 0,-54-35-16,19 18 15,-54-18 17</inkml:trace>
  <inkml:trace contextRef="#ctx0" brushRef="#br0" timeOffset="9403.3576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48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18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49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19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29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6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4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19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19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09">16880 5927 0,'18'0'16,"17"0"-1,-17 0-15,53-18 16,17 18-1,-53 0-15,18 0 16,-18-18-16,36 18 16,-54 0-16,1 0 15</inkml:trace>
  <inkml:trace contextRef="#ctx0" brushRef="#br0" timeOffset="148443.9513">23178 5768 0,'-18'0'15,"36"0"17,34 0-32,1 0 15,71 0-15,-71 0 16,17 0-16,1 0 15,-54 0-15</inkml:trace>
  <inkml:trace contextRef="#ctx0" brushRef="#br0" timeOffset="152064.3853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3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39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5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09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4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3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9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3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3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4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6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6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1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78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4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7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6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6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6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0:07.87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2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1" timeString="2017-09-07T00:50:32.399"/>
    </inkml:context>
    <inkml:brush xml:id="br2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026D1DDE-BDCF-41D7-8F12-C047416A3842}" emma:medium="tactile" emma:mode="ink">
          <msink:context xmlns:msink="http://schemas.microsoft.com/ink/2010/main" type="writingRegion" rotatedBoundingBox="19261,11436 32060,11162 32139,14886 19341,15159"/>
        </emma:interpretation>
      </emma:emma>
    </inkml:annotationXML>
    <inkml:traceGroup>
      <inkml:annotationXML>
        <emma:emma xmlns:emma="http://www.w3.org/2003/04/emma" version="1.0">
          <emma:interpretation id="{27171A27-78F8-4801-BDE5-F81C9313DF86}" emma:medium="tactile" emma:mode="ink">
            <msink:context xmlns:msink="http://schemas.microsoft.com/ink/2010/main" type="paragraph" rotatedBoundingBox="19230,11999 22889,11322 23037,12120 19378,127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E9E9EF-9E7C-4ACE-A72C-A0C772966598}" emma:medium="tactile" emma:mode="ink">
              <msink:context xmlns:msink="http://schemas.microsoft.com/ink/2010/main" type="inkBullet" rotatedBoundingBox="19237,11976 20370,11808 20477,12536 19344,12704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19279 12259 0,'18'0'16,"35"-18"-1,-18 18-15,89-17 16,-54-1-16,71 0 16,-70 1-16,52-1 15,-70 1-15,18 17 16,-54-18-1,19 0-15,-36 1 16,-18 17 0</inkml:trace>
        <inkml:trace contextRef="#ctx0" brushRef="#br0" timeOffset="389.888">19826 11889 0,'53'17'15,"0"-17"1,-18 18-16,53-18 16,-52 0-16,-1 0 0,0 0 0,1 18 15,16-1 1,-16-17-16,-19 18 0,19-1 15,-19 1 1,19 17-16,-19-17 16,-17 35-1,-17-35-15,17-1 16,-18 18-16,-17 18 16,17-17-16,-35 34 15,18-52-15,-18 35 16,35-18-16,-35 0 15,36-17-15,-19 17 16,36-17-16,18 17 16,0-35-16</inkml:trace>
      </inkml:traceGroup>
      <inkml:traceGroup>
        <inkml:annotationXML>
          <emma:emma xmlns:emma="http://www.w3.org/2003/04/emma" version="1.0">
            <emma:interpretation id="{0AA105DA-79CE-4A01-95FB-73C8ED2E00DE}" emma:medium="tactile" emma:mode="ink">
              <msink:context xmlns:msink="http://schemas.microsoft.com/ink/2010/main" type="line" rotatedBoundingBox="21115,11684 22895,11355 23037,12120 21256,12449"/>
            </emma:interpretation>
          </emma:emma>
        </inkml:annotationXML>
        <inkml:traceGroup>
          <inkml:annotationXML>
            <emma:emma xmlns:emma="http://www.w3.org/2003/04/emma" version="1.0">
              <emma:interpretation id="{C7094AF5-BE98-4955-8B8C-A9BF82AEA5B6}" emma:medium="tactile" emma:mode="ink">
                <msink:context xmlns:msink="http://schemas.microsoft.com/ink/2010/main" type="inkWord" rotatedBoundingBox="21137,11803 22178,11610 22275,12136 21234,12328"/>
              </emma:interpretation>
            </emma:emma>
          </inkml:annotationXML>
          <inkml:trace contextRef="#ctx0" brushRef="#br1" timeOffset="-287936.6493">21537 11959 0,'0'-17'15,"0"-1"-15,0-17 16,0 17-16,-18 18 15,18-18-15,-35-17 16,35 17-16,-35 1 0,0-1 16,-1 18-1,1 0-15,0 18 16,17-1-16,-17 19 0,17-1 0,-17 53 16,35-35-16,0 0 15,0 35-15,18-35 16,17 0-1,18-18-15,-18-35 16,0 0-16,36-17 16,-53-19-16,17 19 15,-35-19-15,17-52 16,-17 53-16,0-18 0,-17-35 16,-1 53-16,18 17 15,-35-35-15,17 35 16,18 36-1,0 0-15,18 35 16,0-18-16,34 53 16,-34-53-16,53 36 15,-36-36-15,35 0 16,-34-17-16,-19-18 16,1 18-16,0-18 0</inkml:trace>
          <inkml:trace contextRef="#ctx0" brushRef="#br1" timeOffset="-287653.0633">21996 11818 0,'35'0'15,"-17"-18"1,17 18-16,0-17 16,-17-1-16,17 18 0,-17 0 15,-1 0 1,-17 18-16</inkml:trace>
          <inkml:trace contextRef="#ctx0" brushRef="#br1" timeOffset="-287508.7019">22049 12012 0,'35'0'15,"18"-18"1,-36 18-16,19 0 15,-1-17-15,-17 17 16</inkml:trace>
        </inkml:traceGroup>
        <inkml:traceGroup>
          <inkml:annotationXML>
            <emma:emma xmlns:emma="http://www.w3.org/2003/04/emma" version="1.0">
              <emma:interpretation id="{B2E44B34-2241-4665-92E8-0DEFFEEF89CD}" emma:medium="tactile" emma:mode="ink">
                <msink:context xmlns:msink="http://schemas.microsoft.com/ink/2010/main" type="inkWord" rotatedBoundingBox="22497,11429 22895,11355 23037,12120 22638,12193"/>
              </emma:interpretation>
            </emma:emma>
          </inkml:annotationXML>
          <inkml:trace contextRef="#ctx0" brushRef="#br1" timeOffset="-287152.9447">22684 11430 0,'17'0'16,"1"-18"-1,0 18-15,-1 0 0,1 0 16,-1-17-16,19 17 16,-1-18-16,-17 18 15,-1-18-15,-34 18 16</inkml:trace>
          <inkml:trace contextRef="#ctx0" brushRef="#br1" timeOffset="-286741.5526">22631 11465 0,'0'53'15,"0"18"1,17-18-16,1 17 16,-18-52-16,18 17 0,-18-17 0,35 17 15,-35-17 1,18-18-16,17 0 15,-18-18-15,1 18 0,35-18 16,-35 18 0,17 0-16,0 36 0,-17-1 15,17 18 1,-35-18-16,0 18 16,0-18-16,-35 18 15,0-35-15,-36 17 16,36-35-16,-53 18 15,70-18-15,-35 0 16,35 0-16,1-18 16</inkml:trace>
        </inkml:traceGroup>
      </inkml:traceGroup>
    </inkml:traceGroup>
    <inkml:traceGroup>
      <inkml:annotationXML>
        <emma:emma xmlns:emma="http://www.w3.org/2003/04/emma" version="1.0">
          <emma:interpretation id="{C9FD2A3F-75C3-4892-B2FE-A64C9CFB4F9D}" emma:medium="tactile" emma:mode="ink">
            <msink:context xmlns:msink="http://schemas.microsoft.com/ink/2010/main" type="paragraph" rotatedBoundingBox="21161,12653 32098,12574 32104,13381 21167,134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EDA4F27-B22D-4A95-B211-EE9AEC653202}" emma:medium="tactile" emma:mode="ink">
              <msink:context xmlns:msink="http://schemas.microsoft.com/ink/2010/main" type="inkBullet" rotatedBoundingBox="21159,13031 22065,13014 22073,13450 21168,13467"/>
            </emma:interpretation>
          </emma:emma>
        </inkml:annotationXML>
        <inkml:trace contextRef="#ctx0" brushRef="#br1" timeOffset="-275639.9552">21431 13194 0,'0'-18'16,"-17"1"0,-1 17-1,18-18-15,-18 18 0,1 0 16,-36 0-16,35 18 15,-35 17-15,36-17 16,-19 52-16,19-35 16,17 1-16,0 17 15,17-36-15,1 1 16,35-18-16,-18 0 16,36-18-16,-54-17 15,1 17-15,0-17 0,-1 17 16,-17-35-16,0 18 15,0-18 1,-17 36-16,-1-1 16,18 0-16,0 36 15,0 0-15,18-1 16,-1 54 0,1-36-16,0 0 0,34 18 15,-16-17-15,-19-19 16,1 1-16,17-1 0,-17-17 15,0 0-15</inkml:trace>
        <inkml:trace contextRef="#ctx0" brushRef="#br1" timeOffset="-275418.9025">21872 13018 0,'18'0'15,"35"0"1,-18 0-16,18 0 16,-35 0-16,-1 17 15</inkml:trace>
        <inkml:trace contextRef="#ctx0" brushRef="#br1" timeOffset="-275300.7575">21908 13123 0,'0'18'15,"17"-18"-15,18 0 16,-17 0-16,17 0 16,1 0-16,-19 0 15</inkml:trace>
      </inkml:traceGroup>
      <inkml:traceGroup>
        <inkml:annotationXML>
          <emma:emma xmlns:emma="http://www.w3.org/2003/04/emma" version="1.0">
            <emma:interpretation id="{43FFC211-FF9B-4DC1-AA2E-3CD190DDF757}" emma:medium="tactile" emma:mode="ink">
              <msink:context xmlns:msink="http://schemas.microsoft.com/ink/2010/main" type="line" rotatedBoundingBox="22558,12643 32098,12574 32104,13306 22563,13375"/>
            </emma:interpretation>
          </emma:emma>
        </inkml:annotationXML>
        <inkml:traceGroup>
          <inkml:annotationXML>
            <emma:emma xmlns:emma="http://www.w3.org/2003/04/emma" version="1.0">
              <emma:interpretation id="{CD106544-C92E-4F2E-8FF3-AD5283449C9D}" emma:medium="tactile" emma:mode="ink">
                <msink:context xmlns:msink="http://schemas.microsoft.com/ink/2010/main" type="inkWord" rotatedBoundingBox="22559,12772 24461,12758 24465,13251 22563,13265"/>
              </emma:interpretation>
            </emma:emma>
          </inkml:annotationXML>
          <inkml:trace contextRef="#ctx0" brushRef="#br1" timeOffset="-274844.6556">22613 12823 0,'18'-17'16,"-1"17"-16,36-18 15,-17 18-15,34-17 16,-35 17-16,1 0 0,-19 0 16,-17 17-1,-17-17-15</inkml:trace>
          <inkml:trace contextRef="#ctx0" brushRef="#br1" timeOffset="-274567.5983">22560 12806 0,'0'35'16,"18"18"0,17 18-16,-17-36 0,17 0 15,18 18 1,-35-53-16,17 35 16,-18-35-16,1 18 15,0 0-15,-18-1 16,-18 19-1,0-19-15,1 1 0,-1-1 16,-17-17 0,-18 0-16,35 0 15,-17 0-15,17-17 0,1-18 16,17 17 0,0 0-16</inkml:trace>
          <inkml:trace contextRef="#ctx0" brushRef="#br1" timeOffset="-274384.102">23125 13035 0,'0'18'0,"0"-1"31</inkml:trace>
          <inkml:trace contextRef="#ctx0" brushRef="#br1" timeOffset="-274003.838">23442 12947 0,'-18'18'16,"18"-1"-1,-17 19-15,17-19 0,17 1 16,-17 17-16,36 0 15,-19-17-15,1 0 0,0-18 16,35 0 0,-18 0-16,-18-18 15,1 0-15,17-17 16,-35 0-16,0 17 16,-35-35-16,17 36 15,-17-19 1,18 36-16,-1-17 15,18 34 1</inkml:trace>
          <inkml:trace contextRef="#ctx0" brushRef="#br1" timeOffset="-273670.9353">23936 12929 0,'0'18'15,"-18"17"1,18-17-16,0 17 16,0-17-16,18 17 15,0-17-15,17-1 0,-17 1 16,17-18-1,-18 0-15,1-18 16,0 18-16,-18-17 0,0-1 16,17 18-16,-17-18 0,0-34 15,-17 34-15,-1-35 16,0 35-16,-34-17 16,52 17-16,-36 18 15</inkml:trace>
          <inkml:trace contextRef="#ctx0" brushRef="#br1" timeOffset="-273216.2649">24377 12823 0,'18'18'0,"-1"0"15,-17 35 1,0-18-16,18 53 16,0-53-16,-18 54 15,17-54-15,-17 18 16</inkml:trace>
        </inkml:traceGroup>
        <inkml:traceGroup>
          <inkml:annotationXML>
            <emma:emma xmlns:emma="http://www.w3.org/2003/04/emma" version="1.0">
              <emma:interpretation id="{C687B4A3-53EC-4412-806A-2F39B1083B59}" emma:medium="tactile" emma:mode="ink">
                <msink:context xmlns:msink="http://schemas.microsoft.com/ink/2010/main" type="inkWord" rotatedBoundingBox="26737,12613 28819,12598 28824,13329 26742,13345"/>
              </emma:interpretation>
            </emma:emma>
          </inkml:annotationXML>
          <inkml:trace contextRef="#ctx0" brushRef="#br1" timeOffset="-271745.7104">26970 12718 0,'0'-18'0,"-18"-17"16,18 17-16,-17-17 16,-1 35-1,0 0-15,1 35 16,-1 71 0,18-53-16,18 17 0,-1 36 15,1-53-15,0 0 16,-1-18-16,1 1 0,0-1 15,-1-17-15,-17-1 0,0 1 16,-35-18 0</inkml:trace>
          <inkml:trace contextRef="#ctx0" brushRef="#br1" timeOffset="-271632.0163">26741 13106 0,'0'-18'0,"52"0"15,37 18 1,-19-17-16,36-1 15,-53 18-15,-18 0 16,1 0-16</inkml:trace>
          <inkml:trace contextRef="#ctx0" brushRef="#br1" timeOffset="-271387.0202">27340 12612 0,'-35'53'0,"17"17"16,18-17-16,0 35 16,0-35-16,36 53 15,-1-71-15,18 18 16,-18-17-16,0-19 15,-17-17-15,0 0 16</inkml:trace>
          <inkml:trace contextRef="#ctx0" brushRef="#br1" timeOffset="-269617.15">27834 12965 0,'-35'0'16,"17"-18"-16,-17 18 15,0 18 1,17-1-16,-17 19 16,17-19-16,1 36 15,17-35-15,17 17 16,18-35-16,18 18 15,-35-18-15,53-18 16,-54 0-16,18-17 16,-17 17-16,0-17 15,-18 18-15,-18-19 16,18 19-16,-18 17 31,18 17-31,0 1 16,18 17-16,0-17 15,35-1-15,-36 1 16,19-18 0,-19 0-16</inkml:trace>
          <inkml:trace contextRef="#ctx0" brushRef="#br1" timeOffset="-269400.6232">28028 12665 0,'35'17'16,"-17"19"-16,17-1 0,18 53 16,-17-35-16,-1 53 15,-17-53-15,-18 53 16,-18-71-16,-17 35 16,-1-52-1,1 35-15,17-53 16,1 0-16,17-18 15</inkml:trace>
          <inkml:trace contextRef="#ctx0" brushRef="#br1" timeOffset="-269229.0468">28557 12806 0,'36'0'0,"34"-18"16,-52 18-16,-1 0 0,19 35 16,-19-35-16</inkml:trace>
          <inkml:trace contextRef="#ctx0" brushRef="#br1" timeOffset="-269105.5586">28593 12982 0,'53'18'16,"-18"-18"-16,0 0 0,36 0 16,-36-18-1</inkml:trace>
        </inkml:traceGroup>
        <inkml:traceGroup>
          <inkml:annotationXML>
            <emma:emma xmlns:emma="http://www.w3.org/2003/04/emma" version="1.0">
              <emma:interpretation id="{D1C13C1B-7FF6-4F40-8FA9-82117E35E9AA}" emma:medium="tactile" emma:mode="ink">
                <msink:context xmlns:msink="http://schemas.microsoft.com/ink/2010/main" type="inkWord" rotatedBoundingBox="29527,12704 32099,12685 32103,13246 29531,13264">
                  <msink:destinationLink direction="with" ref="{1464688B-6C82-4714-930C-6B1BC501C02D}"/>
                </msink:context>
              </emma:interpretation>
            </emma:emma>
          </inkml:annotationXML>
          <inkml:trace contextRef="#ctx0" brushRef="#br1" timeOffset="-268656.6076">29528 12788 0,'17'35'0,"1"36"15,-1 0 1,1-36-16,-18 18 16,18 17-16,-1-17 15,1-35 1,0-18-1</inkml:trace>
          <inkml:trace contextRef="#ctx0" brushRef="#br1" timeOffset="-268282.7215">29933 12771 0,'35'-18'0,"54"0"15,-54 1-15,-17-1 16,-36 18 0,-53 18-1,36 17-15,-35 18 16,52-36-16,0 19 16,1-1-16,17-17 15,35 35-15,-17-36 16,34 1-16,-34 0 15,17-1-15,-17 1 16,0-18-16,-18 17 16,0 1-16,-36 0 15,-34-18 1,52 0-16,-35 0 16,36 0-16,-1 0 0,36 0 31</inkml:trace>
          <inkml:trace contextRef="#ctx0" brushRef="#br1" timeOffset="-268172.6342">30268 12965 0,'-17'0'31</inkml:trace>
          <inkml:trace contextRef="#ctx0" brushRef="#br1" timeOffset="-267815.5055">30674 12823 0,'0'-17'16,"-18"17"-16,1 0 15,17 17-15,-18 1 0,-17 35 16,35-35-16,-18 52 16,18-52-16,35 35 15,-17-36 1,17 1-16,1-18 16,17 0-16,-36-18 15,19 1 1,-19-1-16,-17-35 0,0 36 15,-17-19 1,-19 19-16,1-19 16,0 19-16,-1 17 15,36-18-15,-17 18 0,34 18 16,19-18 0</inkml:trace>
          <inkml:trace contextRef="#ctx0" brushRef="#br1" timeOffset="-267499.0006">31115 12806 0,'-35'0'16,"17"17"-16,0 1 0,1 17 15,-1 1-15,18 34 16,0-34-1,18-19-15,-1 18 0,19 1 16,17-1 0,-18-35-16,0 0 0,18 0 15,-35-18-15,-1 1 16,1-1-16,-18-17 16,0 17-16,-18-52 15,1 52-15,-1-17 0,-17 17 16,17-17-16,-35 17 15,18 0-15,17 18 16</inkml:trace>
          <inkml:trace contextRef="#ctx0" brushRef="#br1" timeOffset="-266964.8578">31574 12718 0,'17'0'15,"19"0"1,52 0 0,0 17-1,-18 19-15,-34-19 0,-19 1 16,1-1-16,-18 1 15,-18 0-15,1-1 0,-1 1 16,-17 17-16,35-17 16,-18 0-16,18-1 0,18 1 15,17 17-15,0-17 16,1-18-16,-1 17 0,18 19 16,-18-1-1,-17-17-15,-18-1 0,-18 19 16,1-19-16,-54 1 15,18-18-15,-53 0 16,53 0-16,-53-18 16,71 1-1,-35 17-15,52-18 16</inkml:trace>
        </inkml:traceGroup>
      </inkml:traceGroup>
    </inkml:traceGroup>
    <inkml:traceGroup>
      <inkml:annotationXML>
        <emma:emma xmlns:emma="http://www.w3.org/2003/04/emma" version="1.0">
          <emma:interpretation id="{8F386E07-4B0B-4366-859F-705DC8376E30}" emma:medium="tactile" emma:mode="ink">
            <msink:context xmlns:msink="http://schemas.microsoft.com/ink/2010/main" type="paragraph" rotatedBoundingBox="21223,14013 31542,13792 31566,14898 21246,151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221FA6-246D-4CBB-82AE-F0351705A795}" emma:medium="tactile" emma:mode="ink">
              <msink:context xmlns:msink="http://schemas.microsoft.com/ink/2010/main" type="line" rotatedBoundingBox="21223,14013 31542,13792 31566,14898 21246,15119"/>
            </emma:interpretation>
          </emma:emma>
        </inkml:annotationXML>
        <inkml:traceGroup>
          <inkml:annotationXML>
            <emma:emma xmlns:emma="http://www.w3.org/2003/04/emma" version="1.0">
              <emma:interpretation id="{5AF53EA9-FF7A-4B4C-9822-704ADEF7D69D}" emma:medium="tactile" emma:mode="ink">
                <msink:context xmlns:msink="http://schemas.microsoft.com/ink/2010/main" type="inkWord" rotatedBoundingBox="21223,14013 22879,13977 22902,15083 21246,15119"/>
              </emma:interpretation>
            </emma:emma>
          </inkml:annotationXML>
          <inkml:trace contextRef="#ctx0" brushRef="#br1" timeOffset="-256460.5567">21449 14446 0,'-18'-35'16,"-17"17"-1,17 18 1,1 0 0,-19 0-16,36 18 15,-17 17 1,-1 1-16,36-19 0,-1 36 16,-17-35-1,18-1-15,0 1 0,-18 0 16,17-1-16,-34-17 31,-19 0-15,19 18-16,-18-18 15,17 0-15,0 0 16</inkml:trace>
          <inkml:trace contextRef="#ctx0" brushRef="#br1" timeOffset="-256226.2921">21608 14023 0,'0'-18'16,"0"71"-1,0 0 1,17 88-16,-17-70 15,0-1-15,0 1 0,18 35 16,-18-53-16,18 0 16,-18-36-16,17 1 15</inkml:trace>
          <inkml:trace contextRef="#ctx0" brushRef="#br1" timeOffset="-255981.4977">21784 14534 0,'0'53'16,"0"-17"-16,0-1 0,18-17 15,-1-1-15,1 1 16,17-18-16,-17 17 0,17-17 0,18-17 16,-35-1-16,-1-17 15,-17 0 1,0 17-16,-17-35 15,-19 35-15,-16-17 16,34 35-16,-17-17 16</inkml:trace>
          <inkml:trace contextRef="#ctx0" brushRef="#br1" timeOffset="-255637.432">22172 14781 0,'0'106'0,"0"0"16,0-35-1,18-54-15,-18 1 16,-18-53 0,18-1-1,-18-52-15,18 35 16,-17 18-16,17-18 0,0-18 15,35-34-15,0 69 16,18-34-16,-17 52 16,-1 18-16,35 0 15,-52 18-15,-18 17 16,0 18-16,-18-18 16,-35 18-16,18-35 15,0-1-15,17 1 0,-17 0 16,17-18-16,1 0 15,17-18-15,0 0 16</inkml:trace>
          <inkml:trace contextRef="#ctx0" brushRef="#br1" timeOffset="-255303.2434">22419 14640 0,'18'18'15,"35"-18"1,0 0-16,-18 0 16,18-18-16,-36 1 15,1-1-15,0 0 0,-18-17 16,0 17-16,-18 1 16,-17-18-16,-1 35 15,-16 0 1,-1 17-16,35 1 15,0 17-15,18 18 16,53 18-16,-35-54 16,70 18-16,-35-35 15,0 0-15,35 0 16,-53 0-16,1 0 0,-19-17 16</inkml:trace>
        </inkml:traceGroup>
        <inkml:traceGroup>
          <inkml:annotationXML>
            <emma:emma xmlns:emma="http://www.w3.org/2003/04/emma" version="1.0">
              <emma:interpretation id="{89E070FC-8CBB-48C7-8DBF-C48531572194}" emma:medium="tactile" emma:mode="ink">
                <msink:context xmlns:msink="http://schemas.microsoft.com/ink/2010/main" type="inkWord" rotatedBoundingBox="23837,14174 24645,14157 24657,14723 23849,14740"/>
              </emma:interpretation>
            </emma:emma>
          </inkml:annotationXML>
          <inkml:trace contextRef="#ctx0" brushRef="#br1" timeOffset="-251705.1438">23989 14534 0,'0'-17'0,"0"-1"15,-18 1 1,1 17-16,-1 0 16,0 17-1,1 1-15,-1 17 16,0-17-16,1 35 16,17-18-16,17 0 15,1-17-15,0-18 16,-1 0-16,1 0 15,0 0-15,-18-18 0,17 1 16,1-1-16,-18-17 16,0 17-16,-18 0 15,18 36 17,36 17-17,-1-17-15,-18-18 0,19 18 16,34-18-16,-34-18 15,16-17 1,-16-1-16,-1-34 16,-17 17-16,-18-35 15,0 35-15,0-35 16,0 52-16,0 1 16,-18 53-1,18 35 1,0 0-16,0-1 0,0 1 15,18 0-15,-1 53 16,1-71-16,17 36 16,-17-36-16,0-17 0,-18-1 15,0-34 1,0-1 0</inkml:trace>
          <inkml:trace contextRef="#ctx0" brushRef="#br1" timeOffset="-251582.2544">24253 14411 0,'18'0'16,"35"0"-16,0 0 15,0 0-15,-18 0 16,18 0-16,-18 0 0</inkml:trace>
          <inkml:trace contextRef="#ctx1" brushRef="#br2">24638 14506 0</inkml:trace>
        </inkml:traceGroup>
        <inkml:traceGroup>
          <inkml:annotationXML>
            <emma:emma xmlns:emma="http://www.w3.org/2003/04/emma" version="1.0">
              <emma:interpretation id="{E3F30DD4-4C53-4943-A32B-2F8A926E8486}" emma:medium="tactile" emma:mode="ink">
                <msink:context xmlns:msink="http://schemas.microsoft.com/ink/2010/main" type="inkWord" rotatedBoundingBox="25162,14084 26413,14057 26424,14568 25173,14594"/>
              </emma:interpretation>
            </emma:emma>
          </inkml:annotationXML>
          <inkml:trace contextRef="#ctx0" brushRef="#br1" timeOffset="-251139.2627">25347 14270 0,'-35'-18'0,"0"18"16,17 0-16,-17 36 15,-1 34 1,19-35-16,17 36 16,0-36-16,17 18 15,1-35-15,17-1 16,-17-17-16,17-17 15,-17 17-15,17-53 16,-35 18-16,18-18 16,-18 35-16,0-17 15,-18 17 1,18 36 0,18-1-16,-18 19 15,35 17-15,-17-36 16,52 36-1,-52-53-15,35 18 16</inkml:trace>
          <inkml:trace contextRef="#ctx0" brushRef="#br1" timeOffset="-250994.5843">25647 14270 0,'18'-18'0,"-1"1"15,1 17-15,35 0 16,-36 0-16,1 0 16,-18 17-16</inkml:trace>
          <inkml:trace contextRef="#ctx0" brushRef="#br1" timeOffset="-250871.4963">25629 14464 0,'36'0'16,"-1"0"-1,35 0 1,-34 0-16,17-18 16</inkml:trace>
          <inkml:trace contextRef="#ctx0" brushRef="#br1" timeOffset="-250558.1193">26176 14093 0,'18'0'16,"35"0"-16,-36 0 15,54-17-15,-53 17 16,34 0 0,-52-18-1</inkml:trace>
          <inkml:trace contextRef="#ctx0" brushRef="#br1" timeOffset="-250297.5951">26176 14093 0,'0'18'0,"0"35"16,0-35-16,35 35 16,18-18-1,-35 0-15,53 0 16,-54 1-16,1-19 0,-1 36 15,1 0 1,-36-35-16,1-1 0,-1 1 16,-17 0-16,17-18 15,-17 0-15,17-18 0,-35 0 16,0-17 0,36 35-16,17-17 15,0-1-15</inkml:trace>
        </inkml:traceGroup>
        <inkml:traceGroup>
          <inkml:annotationXML>
            <emma:emma xmlns:emma="http://www.w3.org/2003/04/emma" version="1.0">
              <emma:interpretation id="{82FF5C98-B15E-4136-9370-A51D8FAFBB54}" emma:medium="tactile" emma:mode="ink">
                <msink:context xmlns:msink="http://schemas.microsoft.com/ink/2010/main" type="inkWord" rotatedBoundingBox="27758,14146 28123,14138 28134,14639 27769,14647"/>
              </emma:interpretation>
            </emma:emma>
          </inkml:annotationXML>
          <inkml:trace contextRef="#ctx0" brushRef="#br1" timeOffset="-249925.1536">27764 14411 0,'17'18'16,"-17"35"-1,0-1 1,18-34-16,-18 0 16,18-1-16,-1-17 15</inkml:trace>
          <inkml:trace contextRef="#ctx0" brushRef="#br1" timeOffset="-249797.7516">27764 14164 0,'0'-18'16,"17"18"-16,1 18 0,0-18 15,-1 18-15,1-18 0</inkml:trace>
          <inkml:trace contextRef="#ctx0" brushRef="#br1" timeOffset="-249547.1318">27975 14340 0,'-17'36'16,"-1"-19"-1,36 19 1,-1-19-16,19 36 15,-19-35-15,1-1 16,-1 1-16,19 0 0,-19 17 16,1-17-16,-18-1 15,-18-17-15,1 0 16,-19 0-16,1-17 16,18 17-16,-19 0 15,19 0-15</inkml:trace>
        </inkml:traceGroup>
        <inkml:traceGroup>
          <inkml:annotationXML>
            <emma:emma xmlns:emma="http://www.w3.org/2003/04/emma" version="1.0">
              <emma:interpretation id="{DD78CCD2-69DD-4BFD-9931-A69FAAB59324}" emma:medium="tactile" emma:mode="ink">
                <msink:context xmlns:msink="http://schemas.microsoft.com/ink/2010/main" type="inkWord" rotatedBoundingBox="29247,13856 30429,13830 30447,14638 29264,14663"/>
              </emma:interpretation>
            </emma:emma>
          </inkml:annotationXML>
          <inkml:trace contextRef="#ctx0" brushRef="#br1" timeOffset="-248902.7092">29351 14429 0,'-35'17'0,"0"36"16,17-18-16,18 18 16,18-17-16,-1-19 15,18 1-15,18-18 16,-17 0-16,-1-18 16,18-17-16,-35 17 15,-1-35-15,1 36 16,-18-18-16,-18-1 15,18 19-15,-17 17 32,17 35-32,17-17 15,1 34-15,-1-52 16,1 18-16,0 0 16,-1-1-16,1 1 0,0-18 15,-1 0 1,-17-18-1,0 1-15</inkml:trace>
          <inkml:trace contextRef="#ctx0" brushRef="#br1" timeOffset="-248718.2134">29669 13847 0,'0'35'16,"17"0"-16,19 89 15,-19-54-15,18 89 16,-17-71-16,0-35 16,-1 18-16,-17-19 0,18-16 15,0-1-15,-18-17 0</inkml:trace>
          <inkml:trace contextRef="#ctx0" brushRef="#br1" timeOffset="-248435.2441">29951 14288 0,'-18'17'31,"18"1"-31,18 17 16,-18 0-16,35 18 15,-17-35-15,-18 17 16,17-17-16,-17-1 0,18 1 15,-18 0 1,-35-18-16,17 0 16,-17 0-16,17 0 15,-17-18-15,17 18 16,18-18-16,18 1 16,0 17-1</inkml:trace>
          <inkml:trace contextRef="#ctx0" brushRef="#br1" timeOffset="-248151.3036">30233 14429 0,'-18'17'15,"-17"36"1,53 0-1,-1-18-15,1 1 16,35-19-16,18-17 16,-54 0-16,36-17 15,-35-1-15,-18-17 16,0-1 0,-18 19-16,-17-36 15,17 35-15,1 1 0,-19 17 16,19 0-1</inkml:trace>
        </inkml:traceGroup>
        <inkml:traceGroup>
          <inkml:annotationXML>
            <emma:emma xmlns:emma="http://www.w3.org/2003/04/emma" version="1.0">
              <emma:interpretation id="{EE7B48CA-41C0-4092-93BC-CD987ED7E0D1}" emma:medium="tactile" emma:mode="ink">
                <msink:context xmlns:msink="http://schemas.microsoft.com/ink/2010/main" type="inkWord" rotatedBoundingBox="31167,14042 31547,14034 31558,14526 31177,14534"/>
              </emma:interpretation>
            </emma:emma>
          </inkml:annotationXML>
          <inkml:trace contextRef="#ctx0" brushRef="#br1" timeOffset="-247717.2502">31168 14076 0,'18'-18'15,"34"1"1,19 17 0,-18 0-16,18 35 15,-19-18 1,-34 19-16,-18-1 0,0-17 15,-18 35-15,1-36 16,-1 1-16,1 0 16,17-1-16,17 18 15,1-35-15,17 36 16,-17-19-16,17 1 16,-35 0-16,0-1 15,0 1-15,-35-18 16,17 0-16,-105 18 15,52-1 1,18-17 0,35 18-16,1-18 15,17 17 1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5:25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FBD2D37D-A39B-4D8A-B12A-33EB2D398597}" emma:medium="tactile" emma:mode="ink">
          <msink:context xmlns:msink="http://schemas.microsoft.com/ink/2010/main" type="writingRegion" rotatedBoundingBox="26662,11164 30136,11118 30147,11986 26673,12032"/>
        </emma:interpretation>
      </emma:emma>
    </inkml:annotationXML>
    <inkml:traceGroup>
      <inkml:annotationXML>
        <emma:emma xmlns:emma="http://www.w3.org/2003/04/emma" version="1.0">
          <emma:interpretation id="{AA60303D-9683-426C-9250-BC8C23973EF0}" emma:medium="tactile" emma:mode="ink">
            <msink:context xmlns:msink="http://schemas.microsoft.com/ink/2010/main" type="paragraph" rotatedBoundingBox="26662,11164 30136,11118 30147,11986 26673,120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909ED7-3139-4895-837F-8604C7C948C5}" emma:medium="tactile" emma:mode="ink">
              <msink:context xmlns:msink="http://schemas.microsoft.com/ink/2010/main" type="line" rotatedBoundingBox="26662,11164 30136,11118 30147,11986 26673,12032"/>
            </emma:interpretation>
          </emma:emma>
        </inkml:annotationXML>
        <inkml:traceGroup>
          <inkml:annotationXML>
            <emma:emma xmlns:emma="http://www.w3.org/2003/04/emma" version="1.0">
              <emma:interpretation id="{7C16ADFF-99F6-4A21-8556-312E923D9D9D}" emma:medium="tactile" emma:mode="ink">
                <msink:context xmlns:msink="http://schemas.microsoft.com/ink/2010/main" type="inkWord" rotatedBoundingBox="26662,11164 28231,11143 28242,12011 26673,12032"/>
              </emma:interpretation>
            </emma:emma>
          </inkml:annotationXML>
          <inkml:trace contextRef="#ctx0" brushRef="#br0">26952 11254 0,'-35'-36'15,"0"19"1,17 17-16,-17 0 16,-1 53-1,36 0-15,0-1 0,18 72 16,0-54-16,-1 1 15,19 0-15,-1 34 16,0-52-16,-17 18 16,0-36-16,-18 0 15,0-17-15,-36-18 16</inkml:trace>
          <inkml:trace contextRef="#ctx0" brushRef="#br0" timeOffset="143.3293">26670 11748 0,'53'0'16,"17"0"-16,36 0 15,-70-18 1,17 18-16,-1 0 0,-16 0 16</inkml:trace>
          <inkml:trace contextRef="#ctx0" brushRef="#br0" timeOffset="444.7048">27305 11254 0,'0'-18'16,"-18"53"0,18 18-1,0 53-15,-17-53 16,17 70-16,17-17 16,-17-70-16,36 34 15,-1-35-15,18 1 16,-18-19-1,0-17-15,-17 0 0</inkml:trace>
          <inkml:trace contextRef="#ctx0" brushRef="#br0" timeOffset="828.0624">27781 11695 0,'-53'-36'16,"36"36"-16,-36 0 16,0 18-16,35 17 15,1-17-15,17 52 16,0-52-16,35 35 16,18-35-1,-18-1-15,18-17 16,-18 0-16,-17-17 15,0-1-15,-18-17 16,0 17-16,-18-17 16,18 17-16,-18 1 15,18 34 17,36 18-32,-19 1 15,36-1-15,-18-35 16,1 18-16,-19-1 0,1-17 15,0 0-15,-1 18 16</inkml:trace>
          <inkml:trace contextRef="#ctx0" brushRef="#br0" timeOffset="1083.6739">27922 11148 0,'18'0'15,"35"35"1,17 53-16,1 18 16,-36-35-16,18 87 15,-53-87-15,18 52 16,-18-70-16,0 36 15,-18-54-15,18 0 16</inkml:trace>
        </inkml:traceGroup>
        <inkml:traceGroup>
          <inkml:annotationXML>
            <emma:emma xmlns:emma="http://www.w3.org/2003/04/emma" version="1.0">
              <emma:interpretation id="{39E5DCE2-88FF-4ACD-A82B-CECE8145669D}" emma:medium="tactile" emma:mode="ink">
                <msink:context xmlns:msink="http://schemas.microsoft.com/ink/2010/main" type="inkWord" rotatedBoundingBox="28677,11272 30138,11253 30147,11955 28686,11974"/>
              </emma:interpretation>
            </emma:emma>
          </inkml:annotationXML>
          <inkml:trace contextRef="#ctx0" brushRef="#br0" timeOffset="1729.9025">28681 11571 0,'17'0'16,"36"0"-16,0 0 15,-17-18-15,69 18 16,-69 0-16,-1 0 0,0 18 16</inkml:trace>
          <inkml:trace contextRef="#ctx0" brushRef="#br0" timeOffset="1868.2871">28787 11783 0,'106'0'0,"52"-18"16,-87 18-1,-54 0 1</inkml:trace>
          <inkml:trace contextRef="#ctx0" brushRef="#br0" timeOffset="2147.0165">29475 11271 0,'0'18'31,"17"17"-31,-17 0 0,18 71 16,0-35-16,-18-18 16,17 70-16,-17-70 15,18 35-15,-18-52 16,17 17 0,-17-36-16</inkml:trace>
          <inkml:trace contextRef="#ctx0" brushRef="#br0" timeOffset="2581.932">29845 11324 0,'53'-17'16,"-35"17"-16,52-18 15,1 0-15,-36 18 0,-17-17 16,-1 17-1,-34 17-15,-1-17 16</inkml:trace>
          <inkml:trace contextRef="#ctx0" brushRef="#br0" timeOffset="2875.2086">29863 11412 0,'0'71'15,"0"-18"1,0-18-16,17-17 0,1 17 16,35-17-1,-36-1-15,19-17 0,17 0 16,0 36 0,-36-19-16,1 36 15,-18-18-15,0-17 0,-35 35 16,-1-35-1,-34 17-15,34-17 16,-34-1-16,35-17 16,-1 0-16,19-17 15,-1 17 1,18-18-16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26.6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C47F94A9-E4A9-4921-97BB-14A5F1709735}" emma:medium="tactile" emma:mode="ink">
          <msink:context xmlns:msink="http://schemas.microsoft.com/ink/2010/main" type="inkDrawing" rotatedBoundingBox="17787,15133 18081,14301 18423,14422 18129,15254" semanticType="callout" shapeName="Other">
            <msink:sourceLink direction="with" ref="{9D7680CC-01E1-4949-9AC1-69E7C994B3DC}"/>
          </msink:context>
        </emma:interpretation>
      </emma:emma>
    </inkml:annotationXML>
    <inkml:trace contextRef="#ctx0" brushRef="#br0">17992 15205 0,'0'-18'109,"17"0"-93,-17 1-16,18-18 16,-18 17-16,35-53 15,-17 36-15,0-53 16,17 35-16,0-35 15,-17 17-15,17-35 16,-17 53-16,17-35 16,-35 71-16,18-36 15,-36 53 1,0 17 0</inkml:trace>
    <inkml:trace contextRef="#ctx0" brushRef="#br0" timeOffset="493.7209">17868 14905 0,'0'18'47,"0"17"-31,0-18 0,0 19-16,0-19 0,0 36 15,0-17-15,18-1 16,-1-18-16,19 1 15,-19-18-15,1 0 16,17-18-16,1 1 0,-1-1 16,0 1-16,0-1 0,1-17 15,-19 17-15,-34 36 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19.4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897226B-4C1C-4365-A2E8-6DF848FBC910}" emma:medium="tactile" emma:mode="ink">
          <msink:context xmlns:msink="http://schemas.microsoft.com/ink/2010/main" type="writingRegion" rotatedBoundingBox="16953,15535 26167,14080 26749,17763 17535,19219"/>
        </emma:interpretation>
      </emma:emma>
    </inkml:annotationXML>
    <inkml:traceGroup>
      <inkml:annotationXML>
        <emma:emma xmlns:emma="http://www.w3.org/2003/04/emma" version="1.0">
          <emma:interpretation id="{4442EFDC-328A-4CDD-9702-CC35DA7AE504}" emma:medium="tactile" emma:mode="ink">
            <msink:context xmlns:msink="http://schemas.microsoft.com/ink/2010/main" type="paragraph" rotatedBoundingBox="16990,15521 18936,15311 19024,16129 17078,16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C65E91-570A-4BF7-861E-12380737BA57}" emma:medium="tactile" emma:mode="ink">
              <msink:context xmlns:msink="http://schemas.microsoft.com/ink/2010/main" type="line" rotatedBoundingBox="16990,15521 18936,15311 19024,16129 17078,16339"/>
            </emma:interpretation>
          </emma:emma>
        </inkml:annotationXML>
        <inkml:traceGroup>
          <inkml:annotationXML>
            <emma:emma xmlns:emma="http://www.w3.org/2003/04/emma" version="1.0">
              <emma:interpretation id="{9D7680CC-01E1-4949-9AC1-69E7C994B3DC}" emma:medium="tactile" emma:mode="ink">
                <msink:context xmlns:msink="http://schemas.microsoft.com/ink/2010/main" type="inkWord" rotatedBoundingBox="16990,15521 18936,15311 19024,16129 17078,16339">
                  <msink:destinationLink direction="with" ref="{C47F94A9-E4A9-4921-97BB-14A5F1709735}"/>
                </msink:context>
              </emma:interpretation>
            </emma:emma>
          </inkml:annotationXML>
          <inkml:trace contextRef="#ctx0" brushRef="#br0">17304 16069 0,'-18'0'16,"0"-18"-16,18 1 15,-17 17-15,-1-18 16,-17 36 0,0-1-16,17 1 15,0 0-15,1 17 0,-1 0 16,0 18-16,18-18 15,0-17-15,0 17 16,36 1 0,-19-36-16,36-18 15,-17 0-15,-19 1 0,36-36 16,-53 18-16,18-1 16,-18-52-16,0 35 15,0 18-15,0-18 0,-18-71 16,-17 1-1,0 70-15,17 0 16,0 18-16,-17 0 16,17 52-1,18 71-15,0 36 16,18-54 0,35 54-16,-35-71 15,-1 0-15,1 0 0,-1-18 16,19 0-16,-1 36 15,0-36 1,-17-17-16,17-1 16,-17-17-16,0 0 15,-18-17-15</inkml:trace>
          <inkml:trace contextRef="#ctx0" brushRef="#br0" timeOffset="1756.7077">18027 15787 0,'0'-18'16,"-18"18"-1,1-17 1,-1 17 15,18-18-15,0 0-1,0-17-15,18 0 16,-18 17-16,0 0 16,-18-34-1,18 34-15,-18 0 0,1 18 16,-1-17-16,0 34 16,-17 19-16,18-1 15,-1 53 1,18-35-16,0 53 0,18-53 15,17 35 1,-18-53-16,36 36 16,-35-54-16,0 19 15,-18-19-15</inkml:trace>
          <inkml:trace contextRef="#ctx0" brushRef="#br0" timeOffset="1897.8123">17762 16034 0,'18'-18'16,"17"18"-16,36-18 16,-18 1-16,35 17 15,-35-18 1,0 18-16,-36 0 16</inkml:trace>
          <inkml:trace contextRef="#ctx0" brushRef="#br0" timeOffset="2146.7912">18239 15505 0,'-18'53'16,"18"-18"-16,0 0 15,-18 71-15,18-53 16,0-18-16,18 18 0,-18-18 16,18 1-16,17 16 15,0-34-15,-17 0 16,17-1-16,0 1 0,-17-18 16</inkml:trace>
          <inkml:trace contextRef="#ctx0" brushRef="#br0" timeOffset="2457.4625">18538 15875 0,'-17'0'15,"-1"18"-15,-17 17 16,17-17 0,18-1-16,0 36 15,0-35-15,18-18 0,17 17 16,-17-17-16,35 0 15,-18 0-15,-17-17 0,-1-1 16,1 0-16,-18-17 16,0 18-16,0-1 15,0 0-15,0 1 16,-18 34 0,18 1-16,18 0 15,0 17-15,-1-35 16,36 0-16,-35 0 15,17 0 1</inkml:trace>
          <inkml:trace contextRef="#ctx0" brushRef="#br0" timeOffset="2669.7095">18697 15505 0,'53'0'15,"-35"0"-15,17 17 0,0 19 0,36 34 16,-53-17 0,17 0-16,-18 0 0,1 35 15,-18-53-15,0 1 16,-18-1-16,1-18 0,-18 54 16,17-53-1,0-1-15,1 1 0</inkml:trace>
        </inkml:traceGroup>
      </inkml:traceGroup>
    </inkml:traceGroup>
    <inkml:traceGroup>
      <inkml:annotationXML>
        <emma:emma xmlns:emma="http://www.w3.org/2003/04/emma" version="1.0">
          <emma:interpretation id="{F20C6B08-E4F7-4FF0-B31F-59DE8DCA6C0C}" emma:medium="tactile" emma:mode="ink">
            <msink:context xmlns:msink="http://schemas.microsoft.com/ink/2010/main" type="paragraph" rotatedBoundingBox="17356,16521 24071,15461 24218,16387 17502,17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CDAF4F-02ED-4B78-AC14-2AAB8698CD54}" emma:medium="tactile" emma:mode="ink">
              <msink:context xmlns:msink="http://schemas.microsoft.com/ink/2010/main" type="line" rotatedBoundingBox="17356,16521 24071,15461 24218,16386 17502,17447"/>
            </emma:interpretation>
          </emma:emma>
        </inkml:annotationXML>
        <inkml:traceGroup>
          <inkml:annotationXML>
            <emma:emma xmlns:emma="http://www.w3.org/2003/04/emma" version="1.0">
              <emma:interpretation id="{82D7BBE5-1CA0-4115-95EB-DA38D2883165}" emma:medium="tactile" emma:mode="ink">
                <msink:context xmlns:msink="http://schemas.microsoft.com/ink/2010/main" type="inkWord" rotatedBoundingBox="17381,16683 18497,16507 18609,17216 17493,17392">
                  <msink:destinationLink direction="from" ref="{BED9E6CD-A0E9-4501-839F-EA490FD94D43}"/>
                  <msink:destinationLink direction="to" ref="{BED9E6CD-A0E9-4501-839F-EA490FD94D43}"/>
                </msink:context>
              </emma:interpretation>
            </emma:emma>
          </inkml:annotationXML>
          <inkml:trace contextRef="#ctx0" brushRef="#br0" timeOffset="3909.162">17709 16986 0,'-35'-17'16,"0"17"-16,0-18 15,17 36 1,-17-18-16,-1 35 15,19-17-15,-18 34 16,35 19-16,0-53 0,0 17 16,35 0-1,0-17-15,-17-18 0,52 0 16,-34 0-16,16-35 16,-34 17-16,17-35 15,-35 18 1,0-1-16,-17-16 15,-1 16-15,0-34 16,1 17-16,-18-18 16,35 36-16,-36-18 15,36 18-15,-17 17 16,-1 18 0,18 18-16,0 52 15,0-17-15,0-17 16,35 52-1,1-18-15,-1-34 0,0-19 16,0 18-16,-17-17 16,17 0-16,1-1 0,-1-17 15,0 18-15,0 0 16,-17-1-16,0-17 16</inkml:trace>
          <inkml:trace contextRef="#ctx0" brushRef="#br0" timeOffset="4322.6872">18327 16969 0,'-18'0'0,"1"-18"16,-1 18-16,0-18 0,-17 36 15,17-18-15,-35 35 16,36-17-16,-1 17 16,18 0-16,0 18 15,18 0-15,-1-53 16,54 36-16,-53-36 16,52-18-16,-52 0 15,35-17 1,-53 17-16,17-35 15,-17 36-15,-17-18 16,17 17-16,-36 0 16,36 36 15,18 35-31,0-36 16,-1 19-16,36-1 15,-17-17-15,-1-1 0,0-17 16,-17 18-16,17 0 15</inkml:trace>
        </inkml:traceGroup>
        <inkml:traceGroup>
          <inkml:annotationXML>
            <emma:emma xmlns:emma="http://www.w3.org/2003/04/emma" version="1.0">
              <emma:interpretation id="{81C4282F-C989-4743-8DA9-E1C18A3760A7}" emma:medium="tactile" emma:mode="ink">
                <msink:context xmlns:msink="http://schemas.microsoft.com/ink/2010/main" type="inkWord" rotatedBoundingBox="19687,16269 21001,16061 21107,16734 19793,16941"/>
              </emma:interpretation>
            </emma:emma>
          </inkml:annotationXML>
          <inkml:trace contextRef="#ctx0" brushRef="#br0" timeOffset="16033.1197">19756 16475 0,'-18'0'15,"0"0"1,36 0 0,0 0-1,17 0 1,-18 0-16,54 17 15,-53-17-15,52-17 16,-52 17 0,17 0-16,0 0 15,-17 0-15,0 0 16,-1 0-16,-17 17 16</inkml:trace>
          <inkml:trace contextRef="#ctx0" brushRef="#br0" timeOffset="16244.0294">19861 16686 0,'18'0'16,"35"0"-1,-18 0-15,-17 0 16,35-17 0,-18 17-16,0 0 15,-17 0-15</inkml:trace>
          <inkml:trace contextRef="#ctx0" brushRef="#br0" timeOffset="17056.1073">20602 16193 0,'0'-18'16,"0"0"0,0 1-16,18-1 15,0 18-15,17 0 0,18 0 16,-18 18-1,-17-1-15,-1 1 16,19 17-16,-36-17 16,0-1-16,0 19 15,-18-19-15,0 19 16,1-19-16,17 1 16,35 0-1,18-1-15,-18 1 16,53 17-16,-52 0 15,16 18-15,-52-35 16,0 52 0,-17-34-16,-54 17 15,36-36-15,-71 19 16,71-36-16,-53 0 16,70 0-16,-17-18 15,35 0-15,0 1 16</inkml:trace>
        </inkml:traceGroup>
        <inkml:traceGroup>
          <inkml:annotationXML>
            <emma:emma xmlns:emma="http://www.w3.org/2003/04/emma" version="1.0">
              <emma:interpretation id="{4F858C6C-99E1-4F1B-82C2-525723DF6171}" emma:medium="tactile" emma:mode="ink">
                <msink:context xmlns:msink="http://schemas.microsoft.com/ink/2010/main" type="inkWord" rotatedBoundingBox="22077,16405 22466,16343 22511,16628 22122,16689"/>
              </emma:interpretation>
            </emma:emma>
          </inkml:annotationXML>
          <inkml:trace contextRef="#ctx0" brushRef="#br0" timeOffset="24246.3958">22084 16404 0,'18'0'31,"34"0"-15,-16 0-16,52 0 15,-53 18-15,36-18 16,-36 17-16,18 1 16,-53 0-16,18-1 15</inkml:trace>
          <inkml:trace contextRef="#ctx0" brushRef="#br0" timeOffset="24398.1246">22119 16669 0,'53'0'16,"18"0"-1,17-18 1,-53 18-16,18-18 16</inkml:trace>
        </inkml:traceGroup>
        <inkml:traceGroup>
          <inkml:annotationXML>
            <emma:emma xmlns:emma="http://www.w3.org/2003/04/emma" version="1.0">
              <emma:interpretation id="{F8D1D2F5-165C-41DB-98FB-AF94FAC4DAF2}" emma:medium="tactile" emma:mode="ink">
                <msink:context xmlns:msink="http://schemas.microsoft.com/ink/2010/main" type="inkWord" rotatedBoundingBox="23465,15557 24071,15461 24218,16387 23611,16482"/>
              </emma:interpretation>
            </emma:emma>
          </inkml:annotationXML>
          <inkml:trace contextRef="#ctx0" brushRef="#br0" timeOffset="25169.8085">23813 16087 0,'-53'-18'15,"0"18"1,0 0-16,35 18 16,0-1-16,-17 19 15,18-1-15,17-17 0,17 34 16,1-16-16,35-19 16,17 1-1,-17-18-15,-17-18 0,16 1 16,19-36-1,-53 18-15,17-36 16,-17 18-16,-18 0 0,17-35 16,-34 17-16,-1-34 15,0 34-15,-35-35 16,18 71-16,-18 0 16,18 35-1,0 53-15,17-1 16,0 1-16,18 88 15,18-70-15,17 88 16,1-106-16,34 70 16,-35-88-16,18 1 15,0-1-15,-18 0 0,36 1 16,-36-36-16,-17 0 16,0 0-16,-1 0 15</inkml:trace>
        </inkml:traceGroup>
      </inkml:traceGroup>
    </inkml:traceGroup>
    <inkml:traceGroup>
      <inkml:annotationXML>
        <emma:emma xmlns:emma="http://www.w3.org/2003/04/emma" version="1.0">
          <emma:interpretation id="{7CCA2602-32F1-44E7-8D7C-D532C45B9AC9}" emma:medium="tactile" emma:mode="ink">
            <msink:context xmlns:msink="http://schemas.microsoft.com/ink/2010/main" type="paragraph" rotatedBoundingBox="20623,16927 26444,15915 26642,17050 20821,180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1880327-9CB0-485C-99B2-D9897ADAF60E}" emma:medium="tactile" emma:mode="ink">
              <msink:context xmlns:msink="http://schemas.microsoft.com/ink/2010/main" type="line" rotatedBoundingBox="20623,16927 26444,15915 26642,17050 20821,18063"/>
            </emma:interpretation>
          </emma:emma>
        </inkml:annotationXML>
        <inkml:traceGroup>
          <inkml:annotationXML>
            <emma:emma xmlns:emma="http://www.w3.org/2003/04/emma" version="1.0">
              <emma:interpretation id="{44473298-355B-4E8E-B4FE-EEF3ECC72221}" emma:medium="tactile" emma:mode="ink">
                <msink:context xmlns:msink="http://schemas.microsoft.com/ink/2010/main" type="inkWord" rotatedBoundingBox="20674,17217 21151,17134 21268,17805 20791,17888"/>
              </emma:interpretation>
            </emma:emma>
          </inkml:annotationXML>
          <inkml:trace contextRef="#ctx0" brushRef="#br0" timeOffset="81588.798">21008 17216 0,'0'35'15,"0"-18"-15,-18 54 16,18-18-16,-17 53 16,17-53-16,0 53 15,0-18 1,0-53-16,0-17 0,17 17 15,-17-17-15,18-18 16</inkml:trace>
          <inkml:trace contextRef="#ctx0" brushRef="#br0" timeOffset="81933.283">20726 17515 0,'0'-17'16,"0"-1"-16,17-17 16,1 0-1,0-1-15,17-17 16,-17 36-16,34-36 15,-34 35-15,35-17 16,-35 17-16,-1 1 16,1 17-1,0 17-15,17 36 16,0-18 0,-17-17-1,-1-18-15,19 35 16,-19-35-16</inkml:trace>
        </inkml:traceGroup>
        <inkml:traceGroup>
          <inkml:annotationXML>
            <emma:emma xmlns:emma="http://www.w3.org/2003/04/emma" version="1.0">
              <emma:interpretation id="{D9063801-259A-4B18-94E6-BC85AC7C18C5}" emma:medium="tactile" emma:mode="ink">
                <msink:context xmlns:msink="http://schemas.microsoft.com/ink/2010/main" type="inkWord" rotatedBoundingBox="23103,16894 24095,16722 24218,17427 23226,17599"/>
              </emma:interpretation>
            </emma:emma>
          </inkml:annotationXML>
          <inkml:trace contextRef="#ctx0" brushRef="#br0" timeOffset="26059.96">23407 17074 0,'-53'18'16,"0"0"0,0 35-16,18-36 15,0 54-15,35-1 16,17-34-1,36-1-15,-35-17 0,17-18 16,53 17 0,-53-34-16,18-1 15,-35-17-15,17-18 16,-35 17-16,0-34 16,0 35-16,-35-36 15,35 18-15,-35-17 16,17 17-16,0 0 15,1 35-15,-1 18 16,18 35 0,0 36-16,0-36 15,35 71 1,1-35-16,-19-18 16,36-1-16,-35-16 15,35 17-15,-18-18 16,-17-35-16</inkml:trace>
          <inkml:trace contextRef="#ctx0" brushRef="#br0" timeOffset="26405.5205">23865 17198 0,'-17'-18'0,"-1"18"16,1 18-16,-1 17 15,0-17-15,1 52 16,17-52-16,35 35 16,-17-35-16,-1-1 0,36-17 15,-35 0 1,17-17-16,-17-1 16,-18 0-16,0 1 0,0-19 15,0 1-15,0 0 16,-18 17-1,18 36 1,35 35 0,1-18-16,16 18 15,-16-35-15,-1-1 16,0-17-16,-17 0 0,17 0 16</inkml:trace>
        </inkml:traceGroup>
        <inkml:traceGroup>
          <inkml:annotationXML>
            <emma:emma xmlns:emma="http://www.w3.org/2003/04/emma" version="1.0">
              <emma:interpretation id="{6466471A-9ACC-4D99-999B-FFE898689D0C}" emma:medium="tactile" emma:mode="ink">
                <msink:context xmlns:msink="http://schemas.microsoft.com/ink/2010/main" type="inkWord" rotatedBoundingBox="24926,16179 26444,15915 26642,17050 25124,17314"/>
              </emma:interpretation>
            </emma:emma>
          </inkml:annotationXML>
          <inkml:trace contextRef="#ctx0" brushRef="#br0" timeOffset="26955.8077">25259 16316 0,'0'-53'16,"-18"18"-1,1-18-15,-1 35 16,0 1-16,1 17 16,-1 0-16,0 17 0,1 1 15,-18 35-15,17 0 0,0 70 16,18-52-16,0 52 16,18-52-16,0-18 15,-1 0-15,18-18 0,-17 0 16,17 0-16,-35-17 15</inkml:trace>
          <inkml:trace contextRef="#ctx0" brushRef="#br0" timeOffset="27089.1844">25012 16669 0,'71'0'16,"34"0"-16,-52 0 0,35 0 15,-52 0 1,-1 0-16</inkml:trace>
          <inkml:trace contextRef="#ctx0" brushRef="#br0" timeOffset="27390.0643">25594 16193 0,'-18'17'16,"-17"36"-1,17 18 1,18-18-16,0 52 15,18 1-15,0-71 16,17 54-16,0-54 16,-17 0-16,0 1 0,35 16 15,-36-52-15,1 18 16,-1-18-16</inkml:trace>
          <inkml:trace contextRef="#ctx0" brushRef="#br0" timeOffset="27747.5035">26035 16581 0,'-35'0'16,"17"0"-16,-35 35 16,36-18-16,-1 19 0,0 34 15,18-34 1,18-1-16,0 0 0,34 0 15,-16-35-15,-1 0 16,18 0 0,0-52-16,-53 16 15,0 1-15,0-18 16,-18 0 0,18 35-16,-17 1 15,17 34 1,0 19-1,0-1-15,35-17 16,-18-1-16,19 1 16,-1 0-16,-35-1 15,18-17-15</inkml:trace>
          <inkml:trace contextRef="#ctx0" brushRef="#br0" timeOffset="28033.6068">26088 16016 0,'35'18'15,"36"17"-15,-36-17 16,71 70-1,-18 53-15,-35-70 0,-18 17 16,18 70 0,-35-87-16,-18 70 15,-18-53-15,1-52 16,-19 34-16,1-52 16,-36 17-16</inkml:trace>
        </inkml:traceGroup>
      </inkml:traceGroup>
    </inkml:traceGroup>
    <inkml:traceGroup>
      <inkml:annotationXML>
        <emma:emma xmlns:emma="http://www.w3.org/2003/04/emma" version="1.0">
          <emma:interpretation id="{9D669678-0D3F-451E-9AE8-93F68C57C148}" emma:medium="tactile" emma:mode="ink">
            <msink:context xmlns:msink="http://schemas.microsoft.com/ink/2010/main" type="paragraph" rotatedBoundingBox="23951,17440 24555,17969 24202,18372 23598,1784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43BF2A9-EB30-4F1E-B2E8-A97C535D6440}" emma:medium="tactile" emma:mode="ink">
              <msink:context xmlns:msink="http://schemas.microsoft.com/ink/2010/main" type="line" rotatedBoundingBox="23951,17440 24555,17969 24202,18372 23598,17843"/>
            </emma:interpretation>
          </emma:emma>
        </inkml:annotationXML>
        <inkml:traceGroup>
          <inkml:annotationXML>
            <emma:emma xmlns:emma="http://www.w3.org/2003/04/emma" version="1.0">
              <emma:interpretation id="{A60AA97F-62F7-4089-9D53-64F81CC5795B}" emma:medium="tactile" emma:mode="ink">
                <msink:context xmlns:msink="http://schemas.microsoft.com/ink/2010/main" type="inkWord" rotatedBoundingBox="23951,17440 24555,17969 24202,18372 23598,17843"/>
              </emma:interpretation>
            </emma:emma>
          </inkml:annotationXML>
          <inkml:trace contextRef="#ctx0" brushRef="#br0" timeOffset="77718.1319">23848 17639 0,'-18'18'15,"1"-18"79,17-18-63,-18 18-15,0 0-1,36 0 32,35 0-31,-36 0-16,19 0 16,52 18-16,-53-18 15,36 17-15,-36-17 16,0 0-16,-17 0 0,17 0 15,-52 0 1</inkml:trace>
          <inkml:trace contextRef="#ctx0" brushRef="#br0" timeOffset="78224.2426">24059 17851 0,'0'17'0,"-17"1"15,17 35 1,0-36-16,17 1 16,-17 0-16,36 35 15,-19-36-15,1 1 0,17-18 16,18 18-16,-18-1 16,-17-17-16,17 0 0,-17 18 15,17-18-15,1 0 16,-19 0-16,-17-18 15,-17 18 1,-1-17 0</inkml:trace>
          <inkml:trace contextRef="#ctx0" brushRef="#br0" timeOffset="78652.5319">23848 18062 0,'0'-17'47,"0"-1"-47,0 0 15,0 1 1,17-1-16,-17-17 0,18 17 16,-18 0-16,18 1 15,-1-1-15,-17 1 16,18 17-1,-18-18-15,18 18 16,-1 18-16,1-18 0,35 35 16,-18-18-1,-17 1-15,52 0 16,-34-1-16,34-17 16,-52 0-16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8:39.0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DE413EB2-EC59-4EE8-877E-AEF02611AB8D}" emma:medium="tactile" emma:mode="ink">
          <msink:context xmlns:msink="http://schemas.microsoft.com/ink/2010/main" type="writingRegion" rotatedBoundingBox="28026,15190 33200,15318 33142,17639 27968,17510"/>
        </emma:interpretation>
      </emma:emma>
    </inkml:annotationXML>
    <inkml:traceGroup>
      <inkml:annotationXML>
        <emma:emma xmlns:emma="http://www.w3.org/2003/04/emma" version="1.0">
          <emma:interpretation id="{8E0FECC9-04F7-4C78-A61E-AFBAC5A61F99}" emma:medium="tactile" emma:mode="ink">
            <msink:context xmlns:msink="http://schemas.microsoft.com/ink/2010/main" type="paragraph" rotatedBoundingBox="28274,15278 31432,15274 31433,15944 28275,15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66DA06-5E42-4592-AF73-18F767FAFCC5}" emma:medium="tactile" emma:mode="ink">
              <msink:context xmlns:msink="http://schemas.microsoft.com/ink/2010/main" type="line" rotatedBoundingBox="28274,15278 31432,15274 31433,15944 28275,15948"/>
            </emma:interpretation>
          </emma:emma>
        </inkml:annotationXML>
        <inkml:traceGroup>
          <inkml:annotationXML>
            <emma:emma xmlns:emma="http://www.w3.org/2003/04/emma" version="1.0">
              <emma:interpretation id="{83BBEA55-B4B2-4B67-B97A-7625925CC99C}" emma:medium="tactile" emma:mode="ink">
                <msink:context xmlns:msink="http://schemas.microsoft.com/ink/2010/main" type="inkWord" rotatedBoundingBox="28274,15278 31432,15274 31433,15944 28275,15948"/>
              </emma:interpretation>
            </emma:emma>
          </inkml:annotationXML>
          <inkml:trace contextRef="#ctx0" brushRef="#br0">28487 15416 0,'0'-17'31,"0"-1"-15,-18 18 0,1 0 15,-19 0-31,19 0 16,-19 35-16,19-17 15,-1 0-15,0-1 16,-17 19-16,35-1 15,0-17-15,0-1 16,18 18-16,-1-17 16,1 0-16,35-1 15,-18-17-15,-17 0 0,35 0 16,-36-17 0,19-1-16,-19-17 15,1-18-15,-18 35 16,0-52-16,0 34 15,0-17 1,-18 36-16,1-18 16,-1 35-16,0 0 15,1 0-15,-18 0 16,17 17-16,0 1 16,18-1-16,-17 19 15</inkml:trace>
          <inkml:trace contextRef="#ctx0" brushRef="#br0" timeOffset="233.3985">28840 15575 0,'-18'0'16,"0"0"15</inkml:trace>
          <inkml:trace contextRef="#ctx0" brushRef="#br0" timeOffset="690.2584">29087 15399 0,'-18'0'16,"0"0"-16,1 17 0,17 1 16,-18 17-16,18-17 15,0 53 1,0-54-16,35 54 15,-17-54-15,0 19 0,34-1 16,-34-17-16,17-1 16,18-17-1,0 0-15,-35-17 16,-1-1-16,-17 0 0,18-35 16,-36 18-16,1-18 15,-1 18-15,-70-18 16,70 35-1,-17 18 1,17-17-16,18 34 16</inkml:trace>
          <inkml:trace contextRef="#ctx0" brushRef="#br0" timeOffset="1073.8635">29545 15452 0,'-17'17'15,"-1"36"1,18-17-16,18 16 15,-18-16-15,35-1 16,-18-17-16,1-1 0,17 1 16,36 0-16,-53-1 15,17-17-15,-18 0 0,19-17 16,-36-1-16,0 0 16,0-17-16,-36-18 15,19 18-15,-54-18 16,54 35-16,-54-17 15,53 17-15,-34 18 16,52 18 0,17-18-1</inkml:trace>
          <inkml:trace contextRef="#ctx0" brushRef="#br0" timeOffset="1762.8047">30074 15452 0,'18'0'31,"0"0"-15,-18 35 0,17-17-16,-17-1 15,0 54-15,0-36 16,0 18-16,0-18 16,0 18-16,18 35 15,0-52-15,-1-19 0,1 19 16</inkml:trace>
          <inkml:trace contextRef="#ctx0" brushRef="#br0" timeOffset="52918.9398">30727 15522 0</inkml:trace>
          <inkml:trace contextRef="#ctx0" brushRef="#br0" timeOffset="53265.1968">30674 15558 0,'-18'0'31,"1"0"-15,-1 17-16,36-17 16,-1-17-1,1 17 1,35-36-16,-18 19 15,71-19-15,-53 19 16,0-1-16,70-35 16,-70 35-16,53 1 15,-53-1-15,18 1 16,-54-1-16,1 18 16,0 0-16,-18-18 15,-36 18 1</inkml:trace>
          <inkml:trace contextRef="#ctx0" brushRef="#br0" timeOffset="53717.9688">30709 15346 0,'18'-18'0,"0"18"16,-1-17 0,-17 34-1,-35 1-15,17 17 16,-52 36 0,34-36-16,1 0 0,0 18 15,17-18-15,1-17 16,34 17-16,1-17 15,17-18-15,0 18 0,71-18 16,0 0 0,-53-18-16,-18 18 15,18 0-15</inkml:trace>
        </inkml:traceGroup>
      </inkml:traceGroup>
    </inkml:traceGroup>
    <inkml:traceGroup>
      <inkml:annotationXML>
        <emma:emma xmlns:emma="http://www.w3.org/2003/04/emma" version="1.0">
          <emma:interpretation id="{B11F2243-5B2B-45B7-A83C-D46709A0BA53}" emma:medium="tactile" emma:mode="ink">
            <msink:context xmlns:msink="http://schemas.microsoft.com/ink/2010/main" type="paragraph" rotatedBoundingBox="28125,16126 32561,16265 32544,16809 28108,166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42AFF2-51F8-4279-B4B4-A3805F5D7012}" emma:medium="tactile" emma:mode="ink">
              <msink:context xmlns:msink="http://schemas.microsoft.com/ink/2010/main" type="line" rotatedBoundingBox="28125,16126 32561,16265 32544,16810 28108,16671"/>
            </emma:interpretation>
          </emma:emma>
        </inkml:annotationXML>
        <inkml:traceGroup>
          <inkml:annotationXML>
            <emma:emma xmlns:emma="http://www.w3.org/2003/04/emma" version="1.0">
              <emma:interpretation id="{37461996-E360-4DC4-B8CF-C4E15D5BD4B4}" emma:medium="tactile" emma:mode="ink">
                <msink:context xmlns:msink="http://schemas.microsoft.com/ink/2010/main" type="inkWord" rotatedBoundingBox="28125,16126 32561,16265 32544,16810 28108,16671"/>
              </emma:interpretation>
            </emma:emma>
          </inkml:annotationXML>
          <inkml:trace contextRef="#ctx0" brushRef="#br0" timeOffset="13026.0727">28310 16369 0,'-17'0'0,"17"-18"16</inkml:trace>
          <inkml:trace contextRef="#ctx0" brushRef="#br0" timeOffset="13553.7017">28310 16369 0,'0'-53'16,"0"35"46,0 1-15,-17 17-31,-1 0-16,1 0 15,-19 17 1,19-17-16,-19 18 16,19 0-16,-1 17 15,18-17-15,-18 34 16,18-34-16,36 17 16,-19-17-16,36 17 15,-35-35 1,17 18-16,-17-18 0,17 0 15,18 0-15,-35 0 16,17-18-16,-35 1 16,0-19-16,0 1 15,-18 17-15,1-52 16,-19 52-16,19-17 0,-19 0 16,19 17-1,-1 0-15,1 18 16,34 0-1,18 36 1,-17-36-16</inkml:trace>
          <inkml:trace contextRef="#ctx0" brushRef="#br0" timeOffset="13730.1988">28628 16422 0,'0'17'0,"0"1"31,18-18-15</inkml:trace>
          <inkml:trace contextRef="#ctx0" brushRef="#br0" timeOffset="14093.3662">28945 16351 0,'-17'0'16,"-1"18"-16,1 17 15,17-17-15,0 17 16,17-17-16,-17-1 16,35 19-16,1-19 15,-19-17-15,19 0 16,-19 0-16,36-17 16,-35-1-16,17-17 15,-17 17-15,-18-35 16,0 36-16,-36-36 15,19 35-15,-18 18 16,17 0-16,0 0 0,1 0 16,17 18-1,0-1-15,17 1 16</inkml:trace>
          <inkml:trace contextRef="#ctx0" brushRef="#br0" timeOffset="14403.5567">29369 16387 0,'0'35'16,"0"18"-1,17-18-15,36 18 16,0 0-1,-17-36-15,-1 1 0,53-18 16,-35-18 0,-18-34-1,-35-1-15,-17 17 0,-36-34 16,0 35 0,17 17-16,-16-17 15,16 35-15,1 0 16,35 17-16,-18-17 15</inkml:trace>
          <inkml:trace contextRef="#ctx0" brushRef="#br0" timeOffset="14871.22">30004 16369 0,'0'18'16,"-18"-1"-1,18 36 1,-18-35-16,36 52 16,0-34-16,17 34 15,0-52-15,18-1 16,-17-17-16,16 0 15,-16-17-15,-19-36 16,1 18-16,-36-18 16,1 17-16,-19-17 15,1 18-15,-18 18 16,36 17-16,-19 17 16</inkml:trace>
          <inkml:trace contextRef="#ctx0" brushRef="#br0" timeOffset="15199.1624">30551 16369 0,'-53'35'15,"53"18"1,0-18-16,35 18 16,-17-17-16,17-19 0,35 36 15,-34-53-15,17 0 16,-36 0-16,1-35 16,0 0-1,-36-18-15,0 17 16,-17-17-16,17 36 15,-17-1-15,17 1 16,1 17-16,-19-18 0,36 36 16</inkml:trace>
          <inkml:trace contextRef="#ctx0" brushRef="#br0" timeOffset="15561.8804">30939 16404 0,'-18'53'16,"18"0"-16,0 18 15,35-19 1,1 1 0,-1-53-16,18 18 15,17-71 1,-34 18-16,-19 0 16,-17-1-16,-17-34 15,-19 17 1,19 18-16,-36 17 15,17 0-15,19 18 0,-18 18 16,35 0 0</inkml:trace>
          <inkml:trace contextRef="#ctx0" brushRef="#br0" timeOffset="15933.445">31433 16298 0,'-18'18'16,"0"53"-1,18-1 1,18 1-1,17-18-15,18-1 16,-18-34-16,1-18 16,-1 0-16,35-35 15,-34-18 1,-19 35-16,1-52 16,-18 34-16,-18 1 0,1 18 15,-36-19-15,18 19 16,-1 17-16,-34 0 15,34 0-15,19 0 0,17 17 16</inkml:trace>
          <inkml:trace contextRef="#ctx0" brushRef="#br0" timeOffset="16340.0821">31997 16316 0,'0'-18'16,"0"36"15,-18 17-15,18-17-16,-17 17 15,-1 36 1,18-36-16,0 0 0,18 36 16,17-18-1,-17-18-15,-1-35 16,19 18-16,-19-18 0,36-18 16,-35 0-16,17-35 15,-17 36-15,-18-54 16,-18 36-16,0-36 15,1 36-15,-19-18 16,19 36-16,-1 17 16,36 17-1</inkml:trace>
          <inkml:trace contextRef="#ctx0" brushRef="#br0" timeOffset="16545.3254">32491 16263 0,'17'71'16,"-17"-18"-16,18 70 15,-18-70-15,18 0 16,-18 0-1,0 35-15,0-70 0,0 17 16</inkml:trace>
        </inkml:traceGroup>
      </inkml:traceGroup>
    </inkml:traceGroup>
    <inkml:traceGroup>
      <inkml:annotationXML>
        <emma:emma xmlns:emma="http://www.w3.org/2003/04/emma" version="1.0">
          <emma:interpretation id="{58CF82BD-65D9-438B-AECF-60E6E9CCC864}" emma:medium="tactile" emma:mode="ink">
            <msink:context xmlns:msink="http://schemas.microsoft.com/ink/2010/main" type="paragraph" rotatedBoundingBox="27979,17103 33153,17232 33142,17639 27968,175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1D2890-457B-4A5C-B195-C35E6733A74A}" emma:medium="tactile" emma:mode="ink">
              <msink:context xmlns:msink="http://schemas.microsoft.com/ink/2010/main" type="line" rotatedBoundingBox="27979,17103 33153,17232 33143,17639 27968,17510"/>
            </emma:interpretation>
          </emma:emma>
        </inkml:annotationXML>
        <inkml:traceGroup>
          <inkml:annotationXML>
            <emma:emma xmlns:emma="http://www.w3.org/2003/04/emma" version="1.0">
              <emma:interpretation id="{CA375F45-A7D3-436B-BD89-75CA47746F5D}" emma:medium="tactile" emma:mode="ink">
                <msink:context xmlns:msink="http://schemas.microsoft.com/ink/2010/main" type="inkWord" rotatedBoundingBox="27978,17122 29657,17163 29649,17480 27970,17438"/>
              </emma:interpretation>
            </emma:emma>
          </inkml:annotationXML>
          <inkml:trace contextRef="#ctx0" brushRef="#br0" timeOffset="17363.1623">28222 17198 0,'-17'-18'16,"17"1"-16,-18-1 15,0 0 1,-17 18-16,17 0 16,-52 36-16,52-19 15,-17 19-15,35-19 16,-18 18-16,18 1 0,18-19 16,0 19-16,-1-19 0,54 1 15,-36 0-15,53-18 16,-52-18-16,-1 18 15,-18-18-15,1 1 0,-18-1 16,0 0-16,0-35 16,-18 36-16,-17-18 15,18 17-15,-1 0 0,0 1 16</inkml:trace>
          <inkml:trace contextRef="#ctx0" brushRef="#br0" timeOffset="17974.4017">28910 17216 0,'-35'0'16,"17"17"0,1-17-16,17 18 0,-18 35 15,18-18 1,18 18-16,-1-35 16,36 17-16,-18-17 15,36-18-15,-53 0 16,35-53-16,-36 35 15,1-35 1,-18 18-16,0 17 16,-18-17-16,1 17 0,-19-17 15,1 35-15,0 0 16,17 0-16</inkml:trace>
          <inkml:trace contextRef="#ctx0" brushRef="#br0" timeOffset="18284.9297">28504 17304 0,'18'0'31,"0"0"-16</inkml:trace>
          <inkml:trace contextRef="#ctx0" brushRef="#br0" timeOffset="18658.707">29386 17198 0,'-17'0'16,"-1"18"0,0-1-16,1 1 15,17 17-15,-18 0 16,36-17-16,-1 17 0,1-17 15,17 0-15,36-1 16,-36 1-16,1-18 0,-1 0 16,0 0-16,0-18 15,-17 1-15,-18-36 16,0 35-16,0-17 16,-53-1-16,35 19 15,-34-1-15,34 1 16,0 17-16</inkml:trace>
        </inkml:traceGroup>
        <inkml:traceGroup>
          <inkml:annotationXML>
            <emma:emma xmlns:emma="http://www.w3.org/2003/04/emma" version="1.0">
              <emma:interpretation id="{DD8441F7-AAF3-4C3F-9828-73161EEA3F3D}" emma:medium="tactile" emma:mode="ink">
                <msink:context xmlns:msink="http://schemas.microsoft.com/ink/2010/main" type="inkWord" rotatedBoundingBox="30005,17154 33153,17232 33143,17638 29995,17560"/>
              </emma:interpretation>
            </emma:emma>
          </inkml:annotationXML>
          <inkml:trace contextRef="#ctx0" brushRef="#br0" timeOffset="18968.8727">30074 17268 0,'-35'-35'16,"17"35"-16,1 0 16,17 18-1,0 17-15,17-17 16,36 35-16,-17-36 16,17 1-16,-18 0 15,0-18 1,-17 0-16,-18-53 15,0 35-15,0-35 16,-18 35-16,-17-34 16,17 34-16,-17-17 15,17 35-15,1 0 16</inkml:trace>
          <inkml:trace contextRef="#ctx0" brushRef="#br0" timeOffset="19264.2437">30427 17233 0,'0'18'0,"18"-1"16,-1 19-1,1-19-15,17 1 0,18 0 16,-18-1-1,36-17-15,-53-17 16,-1-1-16,1 0 16,-18 1-16,0-1 0,-18 0 0,-17-17 15,0 18-15,17-1 16,-17 18-16,-18 0 16,18 0-16,17 18 15,18 17 1</inkml:trace>
          <inkml:trace contextRef="#ctx0" brushRef="#br0" timeOffset="19572.6787">30921 17286 0,'0'-18'15,"0"1"-15,0 34 31,0 1-31,18 17 16,-1-17-16,36 17 16,-18-17-16,36 0 15,-36-18-15,18-18 16,-35 0-16,-1-17 16,-17 17-16,-17-35 15,-1 36-15,-52-18 16,34 17-16,-17 0 15,36 18-15,-18 18 16,35 0 0,0-1-1</inkml:trace>
          <inkml:trace contextRef="#ctx0" brushRef="#br0" timeOffset="19877.1395">31450 17268 0,'18'0'16,"-18"18"-1,-18-18-15,18 18 0,0 17 16,18-17 0,-1-1-16,1 1 0,0 0 15,17-18-15,-17 0 0,17 0 16,18-18-16,-18 0 15,-17 1-15,-18-1 16,17-17-16,-17 17 0,0 0 16,-17 1-16,-1-1 15,-17 1 1,17-1-16,-17 18 0,17 0 16,1 18-1,17-1-15</inkml:trace>
          <inkml:trace contextRef="#ctx0" brushRef="#br0" timeOffset="20170.2865">31926 17286 0,'-17'35'15,"-1"-17"-15,18 35 16,0-18-16,18 18 15,17-35-15,18 17 16,-35-35 0,52 0-16,-35-18 15,1-34-15,-19 16 16,1-17 0,-36 18-16,-17-18 15,17 35-15,-17 1 0,0-1 16,0 18-16,17 0 0,0 0 15,-17 18-15</inkml:trace>
          <inkml:trace contextRef="#ctx0" brushRef="#br0" timeOffset="20460.7314">32420 17304 0,'-17'0'16,"-1"17"-1,18 1-15,0 0 0,18 17 16,-1-17 0,1-1-16,35 1 15,-36-18-15,1 0 16,0 0-16,17-35 15,-35 17-15,18-17 16,-18 17-16,0-17 16,-18 17-16,0 18 15,18-18-15</inkml:trace>
          <inkml:trace contextRef="#ctx0" brushRef="#br0" timeOffset="20777.5523">32667 17374 0,'-17'36'15,"17"-19"-15,17 19 16,1-36-16,35 35 15,-18-35-15,-17 0 16,-1 0 0,-17-18-16,0-17 0,0 17 15,0 1-15,-17-36 16,-1 35-16,0-17 0,1 17 16,-1 0-16,18 1 15,0 34 1,18 1-1</inkml:trace>
          <inkml:trace contextRef="#ctx0" brushRef="#br0" timeOffset="20994.9188">33108 17357 0,'0'53'16,"18"17"-1,-1 1 1,-17-36-16,0 0 16,0-17-16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6:28.93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BED9E6CD-A0E9-4501-839F-EA490FD94D43}" emma:medium="tactile" emma:mode="ink">
          <msink:context xmlns:msink="http://schemas.microsoft.com/ink/2010/main" type="inkDrawing" rotatedBoundingBox="18586,17486 18956,18280 18505,18491 18135,17696" semanticType="callout" shapeName="Other">
            <msink:sourceLink direction="from" ref="{82D7BBE5-1CA0-4115-95EB-DA38D2883165}"/>
            <msink:sourceLink direction="to" ref="{82D7BBE5-1CA0-4115-95EB-DA38D2883165}"/>
          </msink:context>
        </emma:interpretation>
      </emma:emma>
    </inkml:annotationXML>
    <inkml:trace contextRef="#ctx0" brushRef="#br0">18468 17639 0,'0'-18'0,"0"36"32,18 17-17,-18-17-15,35 52 16,0 1-16,0 35 15,-17-53-15,0 0 16,35 70-16,-36-70 16,36 18-1,-18-36-15,-17-18 0,0-17 16,-18-17 0</inkml:trace>
    <inkml:trace contextRef="#ctx0" brushRef="#br0" timeOffset="473.1134">18256 17939 0,'0'17'16,"0"-34"-1,18-1-15,0 0 16,-1 1-16,1-1 16,-18-17-16,17 17 0,1-17 15,17-36-15,-35 36 16,18 18-16,0-19 0,-18 1 16,35 0-1,-17 17-15,-1 18 16,1 18-1,17 17-15,0 0 16,-17-17-16,17 35 16,1-36-16,-1 36 15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108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9.4186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9-07T00:50:41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4">21484 4374 0,'18'0'31,"17"0"-15,0 0-16,18 0 16,-17 0-16,-1-17 15,-18 17-15,1 17 16,-18 1-16,-18 0 15</inkml:trace>
  <inkml:trace contextRef="#ctx0" brushRef="#br0" timeOffset="487.4096">21519 4586 0,'18'18'16,"17"-18"-16,18-18 15,-17 18-15,-19 0 16,18-18-16,-17 18 0,0 0 16</inkml:trace>
  <inkml:trace contextRef="#ctx0" brushRef="#br0" timeOffset="889.259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2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6">26211 4427 0,'18'-17'15,"53"17"-15,-18-18 16,35 0-1,-53 18-15,18-17 0,-18 17 16,0-18-16,-17 18 16</inkml:trace>
  <inkml:trace contextRef="#ctx0" brushRef="#br0" timeOffset="4030.4577">26776 3845 0,'-18'0'15,"1"0"1,17 53-16,0-18 15,17 54-15,18 52 16,-17-53 0,17 0-1,-17-53-15,0-17 16,-1 17-16,1-17 0,0-18 0,17 0 16</inkml:trace>
  <inkml:trace contextRef="#ctx0" brushRef="#br0" timeOffset="4363.6636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9">27287 3757 0,'36'35'16,"17"18"0,-18-17-16,0 16 0,36 107 15,-36-18 1,-35-88-16,0 35 15,0-35-15,-35 0 16,35-35 0,-18-18-16</inkml:trace>
  <inkml:trace contextRef="#ctx0" brushRef="#br0" timeOffset="4887.7346">27834 4128 0,'53'0'0,"0"-18"16,18 0 0,-19 1-1,-34 17 1</inkml:trace>
  <inkml:trace contextRef="#ctx0" brushRef="#br0" timeOffset="5014.7341">27887 4269 0,'53'0'16,"-18"0"-16,-17 0 15,17 0-15,18 0 16,-35-18-16</inkml:trace>
  <inkml:trace contextRef="#ctx0" brushRef="#br0" timeOffset="5332.0261">28416 3898 0,'0'18'15,"0"17"1,-17-17-16,17 17 15,17 0-15,-17-17 0,18 0 16,0-1-16,17 19 16,0-36-16,-17 17 0,17-17 15,0 0-15,18 0 16,-18 0-16,18-17 16,-35-1-16,0 18 15,-18-18-15,-18 18 47</inkml:trace>
  <inkml:trace contextRef="#ctx0" brushRef="#br0" timeOffset="5558.9596">28593 4004 0,'17'71'15,"-17"-18"-15,36 17 16,-36-35-16,17 18 0,1 18 16,-18-36-16,17 0 15,-17-17-15,0 17 16,-17-17-16</inkml:trace>
  <inkml:trace contextRef="#ctx0" brushRef="#br0" timeOffset="7383.3501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09">21361 5539 0,'17'0'16,"36"0"0,-17 0-16,-19 0 0,36 0 15,-35 0-15,-1 0 16</inkml:trace>
  <inkml:trace contextRef="#ctx0" brushRef="#br0" timeOffset="7897.8551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7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5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2">23795 5362 0,'0'18'16,"18"17"-1,-18-17-15,17 17 16,1 36 0,-1-36-16,-17 18 0,18-18 15,-18 0-15,18 54 16,-18-72-16,17 18 0,-17-17 16</inkml:trace>
  <inkml:trace contextRef="#ctx0" brushRef="#br0" timeOffset="12054.1947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4">25912 5627 0,'35'0'15,"18"-18"1,53-17-16,-71 35 16,18-18-16,-18 1 0,36 17 15</inkml:trace>
  <inkml:trace contextRef="#ctx0" brushRef="#br0" timeOffset="12451.5328">26476 5168 0,'-18'35'0,"1"18"15,17 36 1,17-1 0,1 0-16,0-35 15,17 17-15,18-17 16,-18-35-16,-17 0 15,17-18-15</inkml:trace>
  <inkml:trace contextRef="#ctx0" brushRef="#br0" timeOffset="12795.7881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2">27023 5098 0,'53'53'16,"0"35"-1,-18-53-15,18 71 16,-18 0 0,-17-36-16,-18 54 15,-18-71-15,18 35 16,-18-53-16,1 18 16</inkml:trace>
  <inkml:trace contextRef="#ctx0" brushRef="#br0" timeOffset="16025.8267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5">27570 5627 0,'17'0'31,"1"-18"-16,0 1-15,-1-1 16,1 18 0,-1-18-16,1 36 31,-18 0-31,18-1 16,-1 1-16,1-1 15,17-17-15,-17 0 16,0 0-16,-1 0 0,1-17 15,-18-1-15,0-17 16,0 17 0,0 1-1,0-1-15</inkml:trace>
  <inkml:trace contextRef="#ctx0" brushRef="#br0" timeOffset="16743.4307">28258 5203 0,'-18'-17'16,"0"17"0,1 17-16,-1 19 15,18-19-15,0 36 16,0-35 0,0 0-16,35 17 15,1-17-15,16-18 16,-16 0-16,17-18 15,-18 18-15,0-18 16,-35 1-16,18 17 16,-36 0-16</inkml:trace>
  <inkml:trace contextRef="#ctx0" brushRef="#br0" timeOffset="16933.6936">28381 5256 0,'0'71'15,"0"-36"-15,0 53 16,0-52-16,0-1 0,18 0 16,-18 1-16,17-19 0,1 36 15,0-35 1</inkml:trace>
  <inkml:trace contextRef="#ctx0" brushRef="#br0" timeOffset="17127.5485">28681 5433 0,'17'0'47,"-17"17"-32,0-34-15</inkml:trace>
  <inkml:trace contextRef="#ctx0" brushRef="#br0" timeOffset="17701.2279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5">29951 5186 0,'17'-18'0,"-34"36"15,17 17 1,0 18 0,0-35-16,17 17 15,19 0 1,17-35-1,-36 0-15,54 0 16,-36 0-16,0-17 16,1 17-16,17-18 0,-36 18 15,19-18 1,-36 1-16,-18 17 16</inkml:trace>
  <inkml:trace contextRef="#ctx0" brushRef="#br0" timeOffset="18606.9258">30163 5239 0,'17'70'0,"1"-17"16,-1 18-1,1-36-15,0-17 0,-1 35 16,1-36 0,-18 1-16,0 0 0</inkml:trace>
  <inkml:trace contextRef="#ctx0" brushRef="#br0" timeOffset="22048.8269">28716 6227 0,'-18'-18'15,"18"36"-15,-35-1 16,35 1-16,-35 17 15,35-17-15,0 52 16,0-52-16,18 52 16,-18-34-16,17-1 15,1-17-15,-1 17 0,36 0 16,-35-17 0,0 0-16,-1-18 15,19-18-15</inkml:trace>
  <inkml:trace contextRef="#ctx0" brushRef="#br0" timeOffset="22639.1266">29087 6315 0,'0'17'62,"-18"1"-46,18 0-16,-18-1 16,1 1-16,17 0 15,0-1-15,17 1 16,1-1-16,35-17 15,-36 0-15,19 0 16,-19 0-16,19 0 0,17-17 16,-36 17-16,1 0 15,-1-18-15,1 18 16,-18-17-16</inkml:trace>
  <inkml:trace contextRef="#ctx0" brushRef="#br0" timeOffset="22855.4776">29298 6315 0,'0'53'15,"0"-36"-15,0 19 0,18 52 16,-18-53-1,17 0-15,19 18 16,-19-35-16,1 0 0,17-1 16</inkml:trace>
  <inkml:trace contextRef="#ctx0" brushRef="#br0" timeOffset="23084.5484">29686 6491 0,'18'0'16,"-18"18"15</inkml:trace>
  <inkml:trace contextRef="#ctx0" brushRef="#br0" timeOffset="24930.949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4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2">30833 6297 0,'-18'18'32,"1"-18"-32,17 17 0,-18 1 15,18 0-15,-18-1 0,18 1 16,0 0-16,18-1 15,0-17 1,17 18-16,-18-18 16,19 0-16,-19 0 15,1-18-15,0 18 16,-1 0-16,-34 0 31</inkml:trace>
  <inkml:trace contextRef="#ctx0" brushRef="#br0" timeOffset="25987.8857">30939 6332 0,'0'36'16,"17"17"-16,-17-1 15,18 1 1,0-17-16,-1-19 16,-17 1-1</inkml:trace>
  <inkml:trace contextRef="#ctx0" brushRef="#br0" timeOffset="26843.1875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7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5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6">32156 6297 0,'0'-18'16,"17"18"-16,19 18 15,-1-18-15,-17 18 0,52 17 16,-52 0-16,17 18 16,-17-18-16,17 36 15,-35-36-15,0 36 16,0-36-16,-35 18 16,35-35-1,-36 17-15,19-35 16</inkml:trace>
  <inkml:trace contextRef="#ctx0" brushRef="#br0" timeOffset="95846.2882">9613 14728 0,'0'-17'32,"0"34"46,0 1-63,18 0-15,-18 17 16,0 36-16,0-18 16,17 17-1,-17-35-15,0 36 16,18-36-16,-18-17 0,0 35 15,0-36 1,18-17-16</inkml:trace>
  <inkml:trace contextRef="#ctx0" brushRef="#br0" timeOffset="97041.1951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4">9648 14711 0,'0'-18'0,"0"1"31,0-1-15,-17 0-1,17 1 1</inkml:trace>
  <inkml:trace contextRef="#ctx0" brushRef="#br0" timeOffset="98238.2707">9648 14305 0,'0'-35'0,"-17"0"16,17-18 0,0 35-16,0-17 15</inkml:trace>
  <inkml:trace contextRef="#ctx0" brushRef="#br0" timeOffset="98388.2509">9666 13705 0,'-18'-52'16,"18"34"-16,0-17 0,0-36 15,0 18 1,0 18-16</inkml:trace>
  <inkml:trace contextRef="#ctx0" brushRef="#br0" timeOffset="98540.1766">9631 12894 0,'0'-71'16,"0"19"-16,0 34 16,0-35-16,0 35 15</inkml:trace>
  <inkml:trace contextRef="#ctx0" brushRef="#br0" timeOffset="98710.4864">9631 12206 0,'0'-35'16,"0"0"-1,0 17 1</inkml:trace>
  <inkml:trace contextRef="#ctx0" brushRef="#br0" timeOffset="99009.7077">9613 11183 0,'0'-18'16,"0"-34"-16,0 34 15,0-17-15,0 17 16,0 0-16,0 1 16,0-1-1,-17 0 1</inkml:trace>
  <inkml:trace contextRef="#ctx0" brushRef="#br0" timeOffset="99717.0553">9525 10971 0,'-18'0'0,"1"0"16,-1 18-1,0-18 1,1 0-16,-1 18 15,1-18-15,-1 0 16,0 0-16</inkml:trace>
  <inkml:trace contextRef="#ctx0" brushRef="#br0" timeOffset="99851.1593">8996 11024 0,'-53'0'15,"18"18"-15,-54 0 16,54-18 0</inkml:trace>
  <inkml:trace contextRef="#ctx0" brushRef="#br0" timeOffset="100018.3697">8220 10918 0,'-18'0'0,"0"-17"0,-17 17 16,18 0 0</inkml:trace>
  <inkml:trace contextRef="#ctx0" brushRef="#br0" timeOffset="100087.7576">8079 10901 0,'-36'0'0,"72"0"15,-89 0-15,17 0 0,-34 17 16,35-17-16,-36 0 15,36 0-15,-1 0 16</inkml:trace>
  <inkml:trace contextRef="#ctx0" brushRef="#br0" timeOffset="100262.7775">7285 10848 0,'-18'0'0,"18"-18"15,0 1-15,-17 17 16,-1 0-16,-17 0 16,17 0-16,-17 17 15,-1 1-15,-16 0 16</inkml:trace>
  <inkml:trace contextRef="#ctx0" brushRef="#br0" timeOffset="100473.4783">6579 10918 0,'-17'0'15,"-19"-17"1,1 17-16,17-18 16,1 18-16,-36 0 15,-18 0-15,54 18 16,-71-18-1,52 17-15,1-17 0,-53 0 16,53 0-16,-1 0 16</inkml:trace>
  <inkml:trace contextRef="#ctx0" brushRef="#br0" timeOffset="100701.8273">4798 10954 0,'-18'-18'15,"18"0"1</inkml:trace>
  <inkml:trace contextRef="#ctx0" brushRef="#br0" timeOffset="100902.6854">4604 11007 0,'-18'0'15,"0"0"-15,1 0 16,-1 0 0,-17 0-16,17 0 15,1 0-15,-1 17 0,0-17 16,-17 18 0,17 0-16,1-18 0</inkml:trace>
  <inkml:trace contextRef="#ctx0" brushRef="#br0" timeOffset="101001.5869">4092 11113 0,'-17'0'0</inkml:trace>
  <inkml:trace contextRef="#ctx0" brushRef="#br0" timeOffset="101157.0631">3951 11165 0,'0'0'0,"-18"0"0,1-17 15,-1 17 1,1-18-16,-1 18 16,0 18-16</inkml:trace>
  <inkml:trace contextRef="#ctx0" brushRef="#br0" timeOffset="101290.9918">3722 11254 0,'0'-18'16,"0"0"-16</inkml:trace>
  <inkml:trace contextRef="#ctx0" brushRef="#br0" timeOffset="102807.9633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1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08">3457 13917 0,'0'18'15,"-17"17"-15,17 36 16,0-36-16,17 18 15,-17 53 1,18-53-16,-18 70 16,0-70-16,0 17 15,0 1-15,0 0 0,-18 52 16,18-70-16,0 18 16,0-54-16,18-17 15,0 0-15</inkml:trace>
  <inkml:trace contextRef="#ctx0" brushRef="#br0" timeOffset="112784.7656">3228 14799 0,'18'71'15,"-1"-54"-15,18 36 16,-17-35-16,0-1 16,17-17-16,-17 0 0,17 0 15,0-35-15,-17 18 16,0-54-16,-1 18 16,-17 18-16</inkml:trace>
  <inkml:trace contextRef="#ctx0" brushRef="#br0" timeOffset="113230.3883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6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8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7">4357 15240 0,'0'-18'15,"-71"18"1,36 18-16,-71 53 16,53-36-1,0 0-15,-35 36 16,53-36-16,-18 36 15,53-36-15,0-18 0,0 1 16,35 17-16,0-17 0,1 17 16,17-17-16,17 0 0,-17 17 15,18-18 1</inkml:trace>
  <inkml:trace contextRef="#ctx0" brushRef="#br0" timeOffset="120005.9205">10354 14781 0,'0'-17'15,"-18"17"1,18-18 15,0 36 32,0-1-48,0 19-15,0-19 16,0 36 0,0-17-16,0-19 0,0 18 0,18 36 15,-18-53-15,0-1 16,18 1-16,-18 0 15,0-1-15,17-17 16,-17 18-16,0-1 31</inkml:trace>
  <inkml:trace contextRef="#ctx0" brushRef="#br0" timeOffset="120633.0951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5">10548 15575 0,'0'18'16,"18"-18"0,-1 17-1,1-17 1</inkml:trace>
  <inkml:trace contextRef="#ctx0" brushRef="#br0" timeOffset="121127.1474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7">11359 15416 0,'-17'18'32,"17"0"-17,0-1-15,0 1 16,0 0-16,17 35 16,-17-36-16,0 1 15,18 17-15,-18 0 16,0-17-16,0 0 0,18-1 15</inkml:trace>
  <inkml:trace contextRef="#ctx0" brushRef="#br0" timeOffset="123441.2034">10354 14605 0,'-18'0'0,"18"-18"16,0 1-1,0-1 1,0 0-16,0 1 16,-17-1-16,17-17 15,0 17-15,0-17 16,0 17-16</inkml:trace>
  <inkml:trace contextRef="#ctx0" brushRef="#br0" timeOffset="123564.7246">10336 14235 0,'0'-36'15,"0"19"-15,0-1 16,0 0-16,0-17 16,0 17-16,0 1 0,0-18 15,0 17-15,0 0 16,0-35-16</inkml:trace>
  <inkml:trace contextRef="#ctx0" brushRef="#br0" timeOffset="123930.1865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2">10319 12365 0,'0'-53'16,"0"35"-16,-18-35 16,18 18-1,0 0-15,0 0 16</inkml:trace>
  <inkml:trace contextRef="#ctx0" brushRef="#br0" timeOffset="124213.3137">10283 11906 0,'0'-35'16,"0"0"-1,0 17-15,0-17 16,0 17-16,0-17 15,0 0-15,0 17 16</inkml:trace>
  <inkml:trace contextRef="#ctx0" brushRef="#br0" timeOffset="124366.4911">10266 11359 0,'-18'-52'0,"18"16"16,0-17-1,0 36-15,0-19 0,0 19 0,0-36 16,0 35 0,0-17-16,18-18 15</inkml:trace>
  <inkml:trace contextRef="#ctx0" brushRef="#br0" timeOffset="124692.8395">10266 10248 0,'17'-53'15,"1"-17"1,-18 52-16,0-17 0,0-18 16,-18 35-16,18-17 15,-17 17-15,17 1 16,-18-1 0,36 18-1,-18-18 1</inkml:trace>
  <inkml:trace contextRef="#ctx0" brushRef="#br0" timeOffset="125504.3953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3">7973 9807 0,'-35'0'16</inkml:trace>
  <inkml:trace contextRef="#ctx0" brushRef="#br0" timeOffset="125793.5728">6862 9737 0,'-36'-18'16,"-34"18"-16,34-18 15,1 18-15</inkml:trace>
  <inkml:trace contextRef="#ctx0" brushRef="#br0" timeOffset="125982.0394">5627 9666 0,'-71'-18'15,"18"1"1,0-1 0,36 18-16</inkml:trace>
  <inkml:trace contextRef="#ctx0" brushRef="#br0" timeOffset="126155.5984">4868 9631 0,'-35'-18'0,"17"18"16,1-17-16,-1-1 15,1 18-15,-36-18 16,35 18-16,-17 0 0,-1 0 16,1 18-1</inkml:trace>
  <inkml:trace contextRef="#ctx0" brushRef="#br0" timeOffset="126394.0234">3969 9701 0,'-36'-17'15,"19"17"1,-1-18-16,1 0 16,-1 1-1,0 17 1,18 17 15,-17-17-31,17 18 16</inkml:trace>
  <inkml:trace contextRef="#ctx0" brushRef="#br0" timeOffset="127116.6325">2152 9490 0,'-18'0'16,"-17"35"0,17-17-1,-35 17-15,36 0 16,-1-17-16,-17 35 16,17-36-16,18 1 0,18 17 15,17-17 1,-17 0-16,17-18 15,-17 17-15,52-17 16,-34 0-16,17 0 16,-36 0-16,1 0 0</inkml:trace>
  <inkml:trace contextRef="#ctx0" brushRef="#br0" timeOffset="127316.8156">2223 9596 0,'0'35'15,"0"0"-15,-18 53 16,18 1 0,0-37-16,0 19 15,0-53-15,18 35 16,-1-36-16,1-17 15</inkml:trace>
  <inkml:trace contextRef="#ctx0" brushRef="#br0" timeOffset="127495.082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5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3">3228 9578 0,'0'18'16,"0"-1"-1,0 18-15,0-17 16,0 0-16,0-1 0,35 19 16,-17-36-16,-1 17 15,1-17-15,0 0 16,-1 0-16,36-35 15,-35 0 1,-18 17-16</inkml:trace>
  <inkml:trace contextRef="#ctx0" brushRef="#br0" timeOffset="128641.1578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09">9754 10901 0,'18'0'15,"0"-18"1,-18 36-1,-18-1-15,18 1 16,-18 17 0,1 1-1,-1-1 1,-17 0-16,17-35 16,0 36-16,1-1 15,-1-18-15,18 1 16,18-18-1,-18-18 1,0 1 0</inkml:trace>
  <inkml:trace contextRef="#ctx0" brushRef="#br1" timeOffset="144090.5107">9596 11148 0,'17'0'47,"1"-18"-32,-1 18-15,36-17 16,-17 17-1,-1 0-15,18 0 0,-18 0 16,53-18 0,-52 18-16,34-18 15,-35 18-15,1-17 0,-1 17 16,-17 0 0,-1 0-16,1 0 0,0 0 15,-18-18 1,0 0-1,-18 1 1</inkml:trace>
  <inkml:trace contextRef="#ctx0" brushRef="#br1" timeOffset="145336.8025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2">9719 11536 0,'18'0'62,"-1"17"-62,19-17 16,34 0-16,-35 0 16,54 0-16,-36 0 15,35 0-15,-53 0 16,36 0-1,-54 0-15,1 0 16,-1 0-16,-34 0 16,-1-17-16,-17 17 15,17-18-15</inkml:trace>
  <inkml:trace contextRef="#ctx0" brushRef="#br1" timeOffset="146782.2119">10089 11377 0,'-17'-18'15,"34"18"1,1 18 0,17-18-16,18 35 15,-17-35-15,-1 18 0,18 17 16,-36-17-16,1 17 15,-18-17-15,-35 35 16,-18 0 0,18-36-16,-1 1 0,-17 17 15,36-35 1,34 0 0</inkml:trace>
  <inkml:trace contextRef="#ctx0" brushRef="#br1" timeOffset="147665.9717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3">10125 12012 0,'0'18'0,"0"-1"15,0 1 1,0 0-1,17-18 17</inkml:trace>
  <inkml:trace contextRef="#ctx0" brushRef="#br1" timeOffset="148967.669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9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09">11042 11818 0,'18'18'16,"-18"17"-1,0-17-15,17 35 16,-17-1-16,0-16 0,18 17 16,-18-18-16,18-17 15,-18-1 1,17-17-16</inkml:trace>
  <inkml:trace contextRef="#ctx0" brushRef="#br1" timeOffset="150379.6562">10672 9931 0,'-18'0'15,"18"17"-15,0 1 16,0 17-16,0 18 0,0 0 0,0 0 16,0 18-16,0 87 15,18-87-15,-18 52 16,17-70-16,-17-17 15,18 34-15,-18-52 16,0-1-16,17 19 16,-17-54-1,-17 18 1</inkml:trace>
  <inkml:trace contextRef="#ctx0" brushRef="#br1" timeOffset="150824.8831">10425 10213 0,'17'0'31,"1"-53"-31,0 35 15,-1-17-15,1 0 16,-1-18-16,19-35 16,-36 52-16,17 1 0,-17 0 15,18 17-15,-18-17 16,0 53 0,0 17-1,0-17-15,18 34 16,-1-34-16,-17 0 15</inkml:trace>
  <inkml:trace contextRef="#ctx0" brushRef="#br1" timeOffset="151446.5423">10548 9931 0,'0'-18'16,"18"18"15,-1-18-15,1 18-1,0 0 1,-18 18-16,35 17 16,-35-17-16,18 17 15,-1 1-15,18-19 16,-35 1-16,36-18 15</inkml:trace>
  <inkml:trace contextRef="#ctx0" brushRef="#br1" timeOffset="151797.4989">10672 10319 0,'0'17'16,"17"1"-1,1 17-15,-1 36 16,-17-36-16,18 53 15,-18 18 1,0-18 0,18-17-16,-18-36 0,0 0 15,17 1 1,-17-19-16,0 1 16,0-36-1,0 1 1</inkml:trace>
  <inkml:trace contextRef="#ctx0" brushRef="#br1" timeOffset="152543.4613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8">11307 10478 0,'17'0'16,"-17"17"31</inkml:trace>
  <inkml:trace contextRef="#ctx0" brushRef="#br1" timeOffset="153065.2323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5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9">12083 10231 0,'17'0'16,"-17"17"-16,-17 18 16,17-17-16,0 17 15,17-35 1,1 18-16,0 17 15,-1-35-15,1 0 0,17 18 16,-17-18 0,17 0-16,-17-18 15,-1 1-15,1 17 16,-18-18 0,-18 18-1</inkml:trace>
  <inkml:trace contextRef="#ctx0" brushRef="#br1" timeOffset="154144.3758">12241 10283 0,'18'36'16,"-18"-1"-16,18 89 16,-18-72-16,0-16 15,17-1-15,1 0 16,-18-17-16,0 0 16</inkml:trace>
  <inkml:trace contextRef="#ctx0" brushRef="#br0" timeOffset="163971.8185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03">21096 7038 0,'0'-18'15,"18"36"-15,-1 35 16,1-18 0,0 18-16,-1 53 15,1 17-15,-18-70 16,0 0-16,18 35 15,-1-35-15,1-17 0,17-1 16</inkml:trace>
  <inkml:trace contextRef="#ctx0" brushRef="#br0" timeOffset="164472.8989">21361 7549 0,'0'36'15,"0"-19"-15,17 36 16,1-53-16,17 18 16,-17 0-16,0-18 15,34 0-15,-34 0 16,17-36 0,-35 19-16,0-1 0,-35-17 15,17 17 1,1 18-16,-18-18 0,17 18 15,0-17-15</inkml:trace>
  <inkml:trace contextRef="#ctx0" brushRef="#br0" timeOffset="164822.746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09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6">23178 7108 0,'0'-35'16,"-18"18"-1,-17-1-15,17 18 16,-17 53-16,17 17 16,0-17-16,18 0 15,0 0-15,0 0 0,18 18 16,0-18 0,-1-36-16,36 36 15,-35-35-15,52 17 16,-52-35-16,35 0 15</inkml:trace>
  <inkml:trace contextRef="#ctx0" brushRef="#br0" timeOffset="166100.8126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0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8">24342 7549 0,'17'36'0,"1"-1"16,0-17-1,17-1 1,-17-17-16</inkml:trace>
  <inkml:trace contextRef="#ctx0" brushRef="#br0" timeOffset="166769.0374">24289 7285 0,'17'0'16,"-17"18"-16</inkml:trace>
  <inkml:trace contextRef="#ctx0" brushRef="#br0" timeOffset="167486.0356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6">25277 7549 0,'17'36'16,"1"-19"0,-1 1-16,1-18 15</inkml:trace>
  <inkml:trace contextRef="#ctx0" brushRef="#br0" timeOffset="167897.8915">25365 7514 0,'-18'-35'16,"0"0"-16,36 52 31,-18 1-15</inkml:trace>
  <inkml:trace contextRef="#ctx0" brushRef="#br0" timeOffset="168136.0739">25365 7514 0,'88'53'16,"-70"-71"-1,-1 18-15,1 0 16,-1-17-16,1 17 16,-18-18 15,0 36-16,0-1 1,35-17 0,-17 0-1,35 0-15,-18 0 16,-17 0-16</inkml:trace>
  <inkml:trace contextRef="#ctx0" brushRef="#br0" timeOffset="168403.6531">25718 6985 0,'88'106'0,"0"-18"15,-53-53 1,18 71-16,-35-71 16,-18 18-16,-18 36 15,0-54-15,-17 0 16,0-17-16,0 17 0,-18 0 16,35-17-16</inkml:trace>
  <inkml:trace contextRef="#ctx0" brushRef="#br0" timeOffset="169031.2208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5">27182 7091 0,'-36'-53'0,"19"53"16,-1-18-16,0 18 15,18 53 1,18-18-16,0 18 0,17 71 15,0-71-15,0 53 16,-17-53-16,17 35 16,-35-53-16,18 18 15,-18-35-15,-35-1 16,17-17 0</inkml:trace>
  <inkml:trace contextRef="#ctx0" brushRef="#br0" timeOffset="169392.7299">27111 7549 0,'53'-17'0,"17"-1"16,-34 18-16,34-17 15,-34-1-15,-19 18 16,18-18-16</inkml:trace>
  <inkml:trace contextRef="#ctx0" brushRef="#br0" timeOffset="170973.2902">28575 7391 0,'0'-53'0,"-18"-18"16,1 1-1,-19-1 1,19 36-16,-18 0 16,-36 17-1,36 71-15,-1 35 16,36 36 0,0-72-16,36 37 15,-19-36-15,19-1 16,-19-16-16,1-19 15,-36-17 1,-17-17 0</inkml:trace>
  <inkml:trace contextRef="#ctx0" brushRef="#br0" timeOffset="171079.2268">28205 7497 0,'17'-18'16,"19"18"-16,52 0 15,-35-18-15,70 1 16,-70 17-1,-18-18-15,18 18 16</inkml:trace>
  <inkml:trace contextRef="#ctx0" brushRef="#br0" timeOffset="171311.9553">28787 7126 0,'-36'18'16,"36"-1"-16,-17 19 0,-1 34 16,18-17-1,0-18-15,18 54 0,-18-54 16,17 0-16,36 36 16,-17-54-16,-1 19 0,18-36 15,-18 0 1,-17 0-16,-1 0 15</inkml:trace>
  <inkml:trace contextRef="#ctx0" brushRef="#br0" timeOffset="171600.3497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2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9">30833 7479 0,'17'0'0,"54"0"16,-36 0-16,18 18 16,53-18-16,-53 0 15,0 0 1,-36 17-16,1-17 15</inkml:trace>
  <inkml:trace contextRef="#ctx0" brushRef="#br0" timeOffset="173803.291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3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5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9">25365 8467 0,'17'0'0,"19"-18"16,-19 18-16,1-18 16,0 18-16,-1 0 0</inkml:trace>
  <inkml:trace contextRef="#ctx0" brushRef="#br0" timeOffset="176239.9143">26811 8202 0,'-18'18'32,"1"-18"-32,-1 17 0,-17 36 15,35-17-15,0-19 16,-18 36 0,36-18-16,0-17 0,17 17 15,0-17-15,0-18 16,54 0-16,-36 0 15,-1-18-15,-16 18 16,-19 0-16,-17-17 0,0-1 16,-17 18-1</inkml:trace>
  <inkml:trace contextRef="#ctx0" brushRef="#br0" timeOffset="176416.7548">26970 8308 0,'0'70'16,"18"19"-1,-18-54-15,17 18 0,1 17 16,17 1 0,-17-36-16,-1-17 15</inkml:trace>
  <inkml:trace contextRef="#ctx0" brushRef="#br0" timeOffset="176555.9551">27570 8661 0,'-18'-18'16,"0"18"-16</inkml:trace>
  <inkml:trace contextRef="#ctx0" brushRef="#br0" timeOffset="181193.8763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9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6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5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1">22525 10213 0,'35'-18'16,"18"1"-1,18-1-15,-36 18 0,35-18 16,-17 18 0</inkml:trace>
  <inkml:trace contextRef="#ctx0" brushRef="#br0" timeOffset="183768.7461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2">23407 9613 0,'35'18'15,"18"17"1,18 53 0,-1 1-16,-35-37 15,18 54-15,-17 53 16,-36-88-1,-18-19 1,0 1 0,1-53-16,-1 36 0</inkml:trace>
  <inkml:trace contextRef="#ctx0" brushRef="#br0" timeOffset="185353.8362">24818 10001 0,'0'18'15,"18"-18"-15,17-18 16,35 18-16,-34-17 15,34-1 1,-34 18-16,-1 0 16</inkml:trace>
  <inkml:trace contextRef="#ctx0" brushRef="#br0" timeOffset="185497.5289">24888 10178 0,'53'0'15,"18"0"1,0-18 0,-36 18-16,0 0 0,-17 0 0,-1 0 15</inkml:trace>
  <inkml:trace contextRef="#ctx0" brushRef="#br0" timeOffset="185765.3182">25506 9684 0,'-18'17'16,"1"1"0,-1 35-1,18-18-15,0-17 16,0 17-16,18 18 15,17-18-15,0-17 0,0 0 16,36-1-16,-36-17 16,1 0-16,-19 0 0,1 0 15,17-17 1,-35-1-16</inkml:trace>
  <inkml:trace contextRef="#ctx0" brushRef="#br0" timeOffset="185938.0152">25665 9913 0,'0'88'16,"35"-17"0,-17-54-16,17 54 15,-18-53-15,-17-1 0,18 1 16,0 0-16</inkml:trace>
  <inkml:trace contextRef="#ctx0" brushRef="#br0" timeOffset="186654.9307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6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5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7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1">30198 9913 0,'35'-18'16,"0"18"-16,36-17 16,-1 17-16,-52 0 15,-18 17 1</inkml:trace>
  <inkml:trace contextRef="#ctx0" brushRef="#br0" timeOffset="188368.9998">30233 10054 0,'35'18'15,"36"-18"1,-18 0 0,17-18-16,-34 18 15</inkml:trace>
  <inkml:trace contextRef="#ctx0" brushRef="#br0" timeOffset="188680.3584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31">31485 10213 0,'-17'0'0</inkml:trace>
  <inkml:trace contextRef="#ctx0" brushRef="#br0" timeOffset="207270.2447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4">21784 11783 0,'18'0'31,"-1"0"-31,36-18 16,-17 18-16,-1 0 15,-18 0-15,1 0 0,17 18 16</inkml:trace>
  <inkml:trace contextRef="#ctx0" brushRef="#br0" timeOffset="207604.8073">21872 11942 0,'18'17'16,"17"-17"-16,0-17 15,-17 17-15,0 0 16,-1 0-16,19-18 16,-19 18-16</inkml:trace>
  <inkml:trace contextRef="#ctx0" brushRef="#br0" timeOffset="207888.7505">22313 11624 0,'53'-18'15,"-18"18"-15,1-17 0,17-1 16,-18 0 0,0 18-16,0 0 15,-52 0 1</inkml:trace>
  <inkml:trace contextRef="#ctx0" brushRef="#br0" timeOffset="208232.8409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4">26952 11659 0,'36'-17'16,"-19"17"-16,71 0 15,-35-18-15,35 18 16,-52-18-16,-1 18 0,18 0 16</inkml:trace>
  <inkml:trace contextRef="#ctx0" brushRef="#br0" timeOffset="212097.9107">27587 11201 0,'-35'0'16,"0"53"0,17 35-1,18 0-15,0-35 0,18 35 16,52-17-1,-52-36-15,52 18 16,-34-35-16,-1-18 16</inkml:trace>
  <inkml:trace contextRef="#ctx0" brushRef="#br0" timeOffset="212425.8331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39">28381 11518 0,'53'18'0,"0"-18"16,0 0-1,-36 0-15,1 0 16</inkml:trace>
  <inkml:trace contextRef="#ctx0" brushRef="#br0" timeOffset="212972.5962">28434 11677 0,'35'0'16,"-17"0"-16,17 0 15,0-18-15,-17 18 16,-18-17-16</inkml:trace>
  <inkml:trace contextRef="#ctx0" brushRef="#br0" timeOffset="213500.9293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3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218391.3012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218576.5893">21802 12859 0,'35'0'16,"-17"0"-16,-1 0 15,19-18-15,-1 18 0,18 0 16,-36 18-1,1-18-15,0 0 0</inkml:trace>
  <inkml:trace contextRef="#ctx0" brushRef="#br0" timeOffset="218710.2459">21855 12982 0,'53'18'0,"-36"-18"16,18 0-16,18 0 15,-35 18-15,0-18 0,-1 0 16</inkml:trace>
  <inkml:trace contextRef="#ctx0" brushRef="#br0" timeOffset="219192.7903">22472 12612 0,'18'0'31,"17"0"-15,0 0-16,36 0 16,-36 0-16,0 0 15,-17 17-15,0-17 16</inkml:trace>
  <inkml:trace contextRef="#ctx0" brushRef="#br0" timeOffset="219495.7059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219678.0305">22895 12947 0,'18'0'32,"0"0"-17,-1 0-15,1 0 16</inkml:trace>
  <inkml:trace contextRef="#ctx0" brushRef="#br0" timeOffset="220095.4578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220440.546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221140.615">24130 12788 0,'0'-17'0,"0"34"31,0 18-16,0 36 1,0-36-16,0 71 16,18-71-16,-18 54 15,17-54-15,-17 0 16,0-17-16</inkml:trace>
  <inkml:trace contextRef="#ctx0" brushRef="#br0" timeOffset="225461.6711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225699.8493">26952 12541 0,'18'-35'16,"-18"17"-16,-18 18 16,1 0-16,-1 71 15,0 17 1,18-35-16,0 70 16,0-87-16,18 17 15,17-18-15,-17 0 0,17 1 16,36-19-16,-36 1 15,0-18-15</inkml:trace>
  <inkml:trace contextRef="#ctx0" brushRef="#br0" timeOffset="226016.4843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226222.6864">27428 12453 0,'36'18'15,"17"35"1,0 52 0,0 1-16,-18-70 15,-18 52-15,1 0 16,-36-17-1,-17-19 1,18-34-16,-36 0 16</inkml:trace>
  <inkml:trace contextRef="#ctx0" brushRef="#br0" timeOffset="227691.7741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228042.245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228508.6802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228959.4079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229217.0822">29757 12788 0,'0'18'15,"17"-1"-15,1-17 16,0 18-16</inkml:trace>
  <inkml:trace contextRef="#ctx0" brushRef="#br0" timeOffset="231545.3278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231925.0167">30603 12559 0,'0'-18'15,"18"54"1,-18-19-16,18 36 16,-18-18-1,17 1-15,-17-1 0,0 0 16,0 0-16,18 1 16,-18-19-16,0 1 15</inkml:trace>
  <inkml:trace contextRef="#ctx0" brushRef="#br0" timeOffset="232245.6661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239948.5422">23195 13458 0,'0'-17'31,"-17"17"0,34 0 63,1 0-79,-1 0-15,36 17 16,-35-17-16,17 0 16,18 0-16,-18 0 0,71 18 15,-53-18-15,18 0 0,-1 0 16,71 0-16,-88 18 16,0-18-16,0 0 0,18 0 15,-36 0-15,0 0 16</inkml:trace>
  <inkml:trace contextRef="#ctx0" brushRef="#br0" timeOffset="243085.336">30251 13176 0,'0'-17'0</inkml:trace>
  <inkml:trace contextRef="#ctx0" brushRef="#br0" timeOffset="243385.3797">30110 13176 0,'-18'-17'16,"36"17"15,17 17-15,18-17-1,0 18-15,105-18 16,-69 0-16,34 0 0,-17 18 15,0-1-15,0-17 0,-1 18 16,107 17-16,-124-17 16,71-18-1,-53 17-15,-71-17 16,-35-17-16</inkml:trace>
  <inkml:trace contextRef="#ctx0" brushRef="#br0" timeOffset="246828.2189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247228.9239">21361 14517 0,'0'-18'16,"17"18"-16,1 0 16,53 0-1,-36 0-15,71 0 16,-36 0-16,1 0 16,88 0-16,-71 0 15,88 0-15,-88 0 16,-17 0-16,52 0 15,-87 0-15,34 0 16,-52 18-16,-1-36 16</inkml:trace>
  <inkml:trace contextRef="#ctx0" brushRef="#br0" timeOffset="247695.8085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247995.6833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248607.3085">23001 14199 0,'0'-17'16,"0"-19"-16,-18 19 16,-17 17-1,18 17-15,-19 36 16,1-17-16,17 69 16,18-52-16,18 71 15,0-71-15,17 35 16,0-35-1,-17-18-15,-1-17 16,-17-1-16,-17-34 16</inkml:trace>
  <inkml:trace contextRef="#ctx0" brushRef="#br0" timeOffset="248725.1193">22842 14552 0,'53'-18'16,"18"18"-1,52 0 1,-70 0-16,-35 0 16</inkml:trace>
  <inkml:trace contextRef="#ctx0" brushRef="#br0" timeOffset="248934.9141">23283 14146 0,'-17'18'15,"-19"53"-15,19 17 16,17 53 0,0-88-16,17 53 15,36-36 1,-17-52-16,-1-1 0</inkml:trace>
  <inkml:trace contextRef="#ctx0" brushRef="#br0" timeOffset="249257.6606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249453.2796">23742 14041 0,'53'105'0,"17"19"16,-17-1 0,-35-70-16,0 53 15,-18-71-15,0 54 16,-18-54-16,0 0 15,1-17-15</inkml:trace>
  <inkml:trace contextRef="#ctx0" brushRef="#br0" timeOffset="249852.8473">24553 14252 0,'18'0'15,"17"0"1,1 18-16,69-18 15,-34 0 1,-36 18-16,18-18 16,-35 17-16</inkml:trace>
  <inkml:trace contextRef="#ctx0" brushRef="#br0" timeOffset="249997.8539">24677 14464 0,'53'0'16,"35"18"0,-53-18-16,53 0 0,-35-18 15</inkml:trace>
  <inkml:trace contextRef="#ctx0" brushRef="#br0" timeOffset="250213.4113">25224 14217 0,'-18'35'0,"18"36"15,0-18-15,0 35 16,0-53-16,18 36 15,-1-54-15,19 19 16</inkml:trace>
  <inkml:trace contextRef="#ctx0" brushRef="#br0" timeOffset="250503.8213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251271.173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251662.009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252088.5509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252678.059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252860.371">30621 14199 0,'35'0'16,"36"18"-1,-36-18-15,1 0 16,-1 0-16,0 18 16,-17-18-16</inkml:trace>
  <inkml:trace contextRef="#ctx0" brushRef="#br0" timeOffset="252984.0399">30745 14376 0,'17'17'0,"36"-17"16,-18 0-16,36 0 16,-53 0-16</inkml:trace>
  <inkml:trace contextRef="#ctx0" brushRef="#br0" timeOffset="253197.0651">31274 13988 0,'70'0'15,"1"0"1,-18 17-1,-18-17-15</inkml:trace>
  <inkml:trace contextRef="#ctx0" brushRef="#br0" timeOffset="253568.5204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286801.955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288024.9815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289481.4054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290878.4614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291605.9197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292562.89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292674.7069">12647 7338 0,'0'35'0,"0"-17"16,18 17-16,-1-17 16,1-18-1,0 0-15,-18-18 16</inkml:trace>
  <inkml:trace contextRef="#ctx0" brushRef="#br1" timeOffset="293253.6866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293347.2885">12894 7320 0,'-18'-35'15,"1"17"-15,17-17 16,17 17-16,-17 1 0</inkml:trace>
  <inkml:trace contextRef="#ctx0" brushRef="#br1" timeOffset="293703.9208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294037.2345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294198.024">13582 7179 0,'18'-18'16,"-1"1"-16,1-1 0,17 0 15,-17 1 1,-1 17-16,1-18 15</inkml:trace>
  <inkml:trace contextRef="#ctx0" brushRef="#br1" timeOffset="294352.8398">13670 6932 0,'0'88'16,"0"18"-1,0-71-15,18 18 16,-1 18-16,-17-18 16</inkml:trace>
  <inkml:trace contextRef="#ctx0" brushRef="#br1" timeOffset="294676.7068">12277 7814 0,'35'0'31,"-17"-18"-31,70 18 15,-18-17-15,1 17 0,88 0 16,-71 0 0,124 0-16,-107-18 15,107 0 1,-106 1-16,-18-1 0,-17 1 16,-36-1-16,18 18 15,-36-18-15,-34 36 0</inkml:trace>
  <inkml:trace contextRef="#ctx0" brushRef="#br1" timeOffset="295104.4147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295304.7243">13141 8114 0,'18'35'16,"-18"-17"-16,17-1 16,1 1-16,-18 0 0,18-18 15,-18 17-15,0-34 16</inkml:trace>
  <inkml:trace contextRef="#ctx0" brushRef="#br1" timeOffset="295416.3634">13159 7990 0,'17'0'15</inkml:trace>
  <inkml:trace contextRef="#ctx0" brushRef="#br1" timeOffset="295756.7095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295934.3206">13511 8026 0,'53'17'15,"0"-17"1,18-35 0,-18 17-16,-36 1 15,-34 17 1,-1 0-16</inkml:trace>
  <inkml:trace contextRef="#ctx0" brushRef="#br1" timeOffset="296094.2306">13617 7973 0,'18'70'15,"0"-17"-15,-1 18 16,1-36-16,-18-17 15,35 35-15,-35-36 16,18-17-16</inkml:trace>
  <inkml:trace contextRef="#ctx0" brushRef="#br1" timeOffset="296389.5278">13794 7938 0,'35'35'16,"-17"18"0,-18-18-16,17-17 0,1 17 15,-18-17 1,17-18-16,-17-18 16,18-17-1,-18 17-15,35-17 16,-35 17-16,36 18 15,-19 0-15,19 35 16,-19-17 0,1 0-16,-1-1 15,1 1-15</inkml:trace>
  <inkml:trace contextRef="#ctx0" brushRef="#br1" timeOffset="296711.3144">13635 7673 0,'18'0'16,"-1"0"-16,36 18 16,-18-18-1,71 0-15,-53 0 16,-18-18-16,36 0 15,-53 1-15,-1 17 0,-17-18 16</inkml:trace>
  <inkml:trace contextRef="#ctx0" brushRef="#br1" timeOffset="305420.7085">25523 10495 0,'18'0'0,"0"0"16,-1 0-16,19-17 0,-1 17 15,36 0-15,-19-18 16,1 18-16,-17 0 16,34 18-16,-52-18 0,-18 17 15,0 1-15</inkml:trace>
  <inkml:trace contextRef="#ctx0" brushRef="#br1" timeOffset="306220.7324">30674 10530 0,'18'0'0,"17"0"16,-17 0-16,70 0 15,-18 0-15,-17 0 16,18 0-16,17 0 0,35 0 15,-70 18-15,-17-18 16</inkml:trace>
  <inkml:trace contextRef="#ctx0" brushRef="#br1" timeOffset="308062.8072">25224 14905 0,'0'18'94,"17"-18"-94,1 0 15,52 0-15,-17 0 16,71 0-16,-54 0 16,54-18-16,-71 18 15,-18-18-15,53 18 16,-70 0-16</inkml:trace>
  <inkml:trace contextRef="#ctx0" brushRef="#br1" timeOffset="308789.8958">31115 15011 0,'0'17'31,"18"-17"-31,17 0 16,35 36-1,1-36-15,70 35 16,-53-35-16,1 18 16,-1-18-16,18 0 15,-71 0-15</inkml:trace>
  <inkml:trace contextRef="#ctx0" brushRef="#br0" timeOffset="317288.0804">22102 14799 0,'17'0'63,"1"0"-48,-1 0 1,1 0 0,0 0-1,-1 0 1,1 0 0,-18 18-16,18-18 15</inkml:trace>
  <inkml:trace contextRef="#ctx0" brushRef="#br0" timeOffset="321503.4659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321814.3247">20144 16686 0,'17'0'15,"1"0"-15,17 0 0,0 0 16,18-17-16,18-1 0,105 18 16,-87-18-1,-19 18-15,89 0 16,-89-17-16,1 17 0,52 0 16,-87 0-16,-1-18 15,-17 18 1,-18 18-16,-18-18 15</inkml:trace>
  <inkml:trace contextRef="#ctx0" brushRef="#br0" timeOffset="322421.7767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322753.7076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323328.8971">21696 16281 0,'0'-36'15,"-18"1"1,-17 35-1,17 0-15,-35 35 16,36 18-16,17-17 0,0 69 16,0-34-16,0-18 15,35 53-15,0-71 16,-17 18-16,0-18 0,-1 1 16,1 16-16,-18-34 15,-18-36 1,1 18-16,-36-52 15,17 16-15</inkml:trace>
  <inkml:trace contextRef="#ctx0" brushRef="#br0" timeOffset="323416.4378">21502 16722 0,'0'-18'0,"0"0"15,53 1-15,-106 70 0,123-106 0,19 53 16,-54 0-16,53 0 16,-53 17-1,1-17-15</inkml:trace>
  <inkml:trace contextRef="#ctx0" brushRef="#br0" timeOffset="323647.3345">21996 16263 0,'-18'35'0,"0"54"16,1-54-16,17 71 16,0-71-16,53 53 15,-36-70-15,19 17 16,-1-17-16,-17-1 16</inkml:trace>
  <inkml:trace contextRef="#ctx0" brushRef="#br0" timeOffset="323978.6761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324194.9065">22454 16140 0,'71'35'16,"-1"35"0,-34-34-16,34 34 15,-34-17-15,-19-18 0,-17 18 16,0 36 0,-17-37-16,-1-16 0,0-1 15,-35 18-15,18-18 16,0 1-16</inkml:trace>
  <inkml:trace contextRef="#ctx0" brushRef="#br0" timeOffset="324740.2856">23477 16475 0,'18'0'31,"35"-18"-16,-18 18-15,-17-18 16,-1 18-16,19 18 16,-19-18-16,-17 18 0,-17-1 15</inkml:trace>
  <inkml:trace contextRef="#ctx0" brushRef="#br0" timeOffset="324846.6139">23513 16633 0,'17'18'0,"54"-18"15,17-18 1,-53 18-16,18-17 0</inkml:trace>
  <inkml:trace contextRef="#ctx0" brushRef="#br0" timeOffset="325418.3184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326203.8256">24165 16651 0,'-35'0'15,"17"0"1,36 0 15,17 0-15,71-18-16,-53 18 15,106-17-15,-89 17 16,107-18-16,-107 18 16,71 0-16,-88 0 15,36 0-15,-72 0 16,1 0-1,-36 0-15</inkml:trace>
  <inkml:trace contextRef="#ctx0" brushRef="#br0" timeOffset="326705.1521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327053.753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327937.2472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328277.751">25806 16104 0,'35'-17'16,"0"-1"0,18 36-16,35 17 15,-70-17 1,0-1-16,-18 1 16,0 0-1,-18-1-15,0 1 16,1-1-1,17 1-15,17 0 16,1-18-16,35 17 16,-35-17-16,34 18 15,-34-18-15,0 18 16,-1-18-16</inkml:trace>
  <inkml:trace contextRef="#ctx0" brushRef="#br0" timeOffset="331919.9593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332660.5208">26988 16563 0,'17'0'0,"18"-18"15,18 18 1,18-17 0,-18 17-16,17 0 15,-52 0-15,17 0 0,-17 0 16,0 17-16,-36 1 16,0-18-16</inkml:trace>
  <inkml:trace contextRef="#ctx0" brushRef="#br0" timeOffset="332771.2277">27093 16704 0,'36'18'16,"-19"-1"-16,54-17 15,-54 0-15,54 0 16,-36 0 0</inkml:trace>
  <inkml:trace contextRef="#ctx0" brushRef="#br0" timeOffset="334666.4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335127.7979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374674.1536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376265.1985">27852 15963 0,'0'-17'16,"0"-1"-1,-18 18-15,1-18 16,-1 18-16</inkml:trace>
  <inkml:trace contextRef="#ctx0" brushRef="#br1" timeOffset="376297.6909">27764 15910 0,'-36'0'15,"19"0"1</inkml:trace>
  <inkml:trace contextRef="#ctx0" brushRef="#br1" timeOffset="377223.7962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381570.3093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384444.6504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390717.173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417412.877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417794.9256">13829 11571 0,'18'0'16,"-1"0"-16,18 0 0,54-18 15,-19 18-15,1 0 0,-1 0 16,19 0-16,69 0 16,-52 0-16,-18 0 15,0 0-15,71-17 16,-88 17-16,-1-18 16,-34 1-16,17-1 15</inkml:trace>
  <inkml:trace contextRef="#ctx0" brushRef="#br0" timeOffset="418367.581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419624.961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420298.8886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420605.386">15822 10866 0,'18'-18'0,"-1"0"15,1 36 1,0-18-16,-1 18 16,1 17-16,0 0 0,-18 0 15,0 18-15,0-17 16,-36-1 0,19-17-16,34-1 31,19-17-31,-19 0 15,18 0-15,18 18 16,-35-18-16,17 0 16</inkml:trace>
  <inkml:trace contextRef="#ctx0" brushRef="#br0" timeOffset="420949.3206">16510 11271 0,'53'0'16,"0"0"-1,-18-17-15,18-1 16,-18 0-16,-17 18 0</inkml:trace>
  <inkml:trace contextRef="#ctx0" brushRef="#br0" timeOffset="421082.0076">16581 11465 0,'17'0'15,"36"18"-15,-35-18 16,52-18-16,-52 18 15,0-17-15</inkml:trace>
  <inkml:trace contextRef="#ctx0" brushRef="#br0" timeOffset="421528.0672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421906.4595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429124.897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429310.2119">14781 13952 0,'18'0'16,"-18"18"0,0 0 15</inkml:trace>
  <inkml:trace contextRef="#ctx0" brushRef="#br0" timeOffset="429819.4342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430320.6467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430519.8256">15840 13758 0,'17'-17'15,"1"34"1,-18 19-16,18-1 16,-18 18-16,0 53 15,17-53-15,-17-18 0,18 18 16,-18 17 0</inkml:trace>
  <inkml:trace contextRef="#ctx0" brushRef="#br0" timeOffset="436804.5374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437231.55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437689.1313">14164 14799 0,'0'-18'16,"-18"18"0,18 71-1,0-36-15,0 18 0,0 0 16,18 0-16,0 0 0,17 53 16,0-71-16,36 36 15,-18-36 1,53-18-16</inkml:trace>
  <inkml:trace contextRef="#ctx0" brushRef="#br0" timeOffset="438018.3521">15346 14799 0,'17'0'16,"1"18"-16,17 17 15,-17 0 1,35 36-16,-18-36 15,18 36-15,-35-36 16,17 53-16,-35-53 16,0 18-16,-18-17 15,-34 34 1,34-52-16,0 17 16</inkml:trace>
  <inkml:trace contextRef="#ctx0" brushRef="#br0" timeOffset="440431.2298">15804 15081 0,'0'0'0,"18"0"47,0 0-47,-18 18 15,17-18-15,1 18 16,0-18-16,-1 17 16,-17 1-16,18-1 15,0-17 1,-1 18-16,1-18 16,-1 0-16,-17-18 15</inkml:trace>
  <inkml:trace contextRef="#ctx0" brushRef="#br0" timeOffset="440618.9486">15963 14993 0,'0'18'16,"-17"-18"-16,17 17 0,-36 19 15,36-19-15,-35 36 16,35-35-16,-18-1 16,1 1-1</inkml:trace>
  <inkml:trace contextRef="#ctx0" brushRef="#br0" timeOffset="441297.8984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441459.1556">16722 15046 0,'0'18'31,"17"-18"-16</inkml:trace>
  <inkml:trace contextRef="#ctx0" brushRef="#br0" timeOffset="441793.2879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442115.1445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442405.07">17762 14817 0,'18'0'15,"-18"17"1,0 36-16,0-17 16,0 34-16,0-17 15,0 18-15,0-36 16,18 18-16,-18-36 16,17 1-16</inkml:trace>
  <inkml:trace contextRef="#ctx0" brushRef="#br2" timeOffset="454922.5121">27640 5944 0,'-17'0'16,"17"-17"31</inkml:trace>
  <inkml:trace contextRef="#ctx0" brushRef="#br2" timeOffset="455155.6232">27640 5944 0,'-70'0'15,"87"0"79,36 0-94,-35 0 16,17 0-16,18 0 15,-18 0-15,1 0 16,-19 0-16,1 0 16,-18 18-16</inkml:trace>
  <inkml:trace contextRef="#ctx0" brushRef="#br2" timeOffset="458187.061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459343.3086">31221 6914 0,'17'0'47,"-17"-17"-16,18 17-31,0 0 15,-1 0 1,1 0-16,17 0 16,-17 0-16,0 0 0,52 0 15,-35 0 1,18 0-16,0 17 0,0-17 16,0 18-16,71-18 15,-54 18-15,36-18 16,-53 0-16,-18 0 0,18 0 15,-71 0 1</inkml:trace>
  <inkml:trace contextRef="#ctx0" brushRef="#br2" timeOffset="467763.3885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468170.5921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69871.330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70527.4855">31150 6209 0,'0'-18'15,"0"36"16,0 0-31,0-1 16,18 54-16,-18-18 16,18 52-16,-1-52 15,1 53 1,-1-53-16,1 35 16,0-70-16</inkml:trace>
  <inkml:trace contextRef="#ctx0" brushRef="#br2" timeOffset="473474.0054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73635.7795">27781 1976 0,'18'0'32,"0"0"-17</inkml:trace>
  <inkml:trace contextRef="#ctx0" brushRef="#br2" timeOffset="474008.737">28063 1887 0,'-17'18'0,"-1"0"16,1 17 0,17 0-16,35 0 15,-18-17-15,1 0 16,35-1-16,-35-17 16,35 0-16,-36-17 15,19-19 1,-36 19-16,0-36 15,0 35-15,-18-17 16,-17 35-16,-1-35 16,1 35-16,0 0 15,35 17-15</inkml:trace>
  <inkml:trace contextRef="#ctx0" brushRef="#br2" timeOffset="474397.9194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74720.9282">28998 1782 0,'0'17'15,"0"1"-15,18 35 16,-18-18-1,18 53-15,-1-53 16,-17 1-16,0 17 16</inkml:trace>
  <inkml:trace contextRef="#ctx0" brushRef="#br2" timeOffset="476060.544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76221.9253">27852 2858 0,'-18'0'0,"36"0"15,-18-18 1,17 18 0</inkml:trace>
  <inkml:trace contextRef="#ctx0" brushRef="#br2" timeOffset="476561.2287">28169 2769 0,'-17'18'16,"-19"0"-16,19 17 15,17 0 1,17-17-16,19 17 15,17-35 1,-18 0-16,-17 0 0,34-18 16,-16-17-1,-36 0 1,0 0 0,-36-1-16,19 36 0,-1 0 15,1 18 1</inkml:trace>
  <inkml:trace contextRef="#ctx0" brushRef="#br2" timeOffset="476840.5933">28610 2822 0,'-17'36'15,"-1"-1"-15,36 0 16,35 0 0,-36-35-16,18 0 15,-17 0-15,17-17 16,-35-1-16,18 0 16,-18 1-16,-18-18 15,1 17-15,-1 18 16,-17-18-1,0 18-15,17 0 0,0 18 16</inkml:trace>
  <inkml:trace contextRef="#ctx0" brushRef="#br2" timeOffset="477223.4293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77912.4027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78241.1874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78536.016">30515 2981 0,'0'-18'31,"18"18"-15,0 0-16</inkml:trace>
  <inkml:trace contextRef="#ctx0" brushRef="#br2" timeOffset="478685.5823">30709 2963 0,'18'0'15,"-18"-17"1,18 17-16</inkml:trace>
  <inkml:trace contextRef="#ctx0" brushRef="#br2" timeOffset="478824.2629">30903 2963 0,'0'-17'16,"18"-1"-1</inkml:trace>
  <inkml:trace contextRef="#ctx0" brushRef="#br2" timeOffset="478974.1614">31080 2946 0,'17'0'15,"1"0"-15,-18-18 16,18 18 0</inkml:trace>
  <inkml:trace contextRef="#ctx0" brushRef="#br2" timeOffset="479108.767">31186 2946 0,'17'0'15,"1"0"-15,-1 0 16,-17-18 0,18 18-16</inkml:trace>
  <inkml:trace contextRef="#ctx0" brushRef="#br2" timeOffset="479726.4739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480004.7028">32085 2752 0,'0'35'16,"0"-17"-1,0 17-15,0 35 16,0-34-16,18 17 0,-1-18 16,-17 0-16,36 18 15,-36-35-15</inkml:trace>
  <inkml:trace contextRef="#ctx0" brushRef="#br2" timeOffset="523869.8571">32632 2787 0,'-18'0'0,"36"0"15,17-18 1,1 18 0,-1-17-16,35-19 15,-34 19-15,-1 17 0,0-18 16,36 0-16,-36 1 15,18-18 1,-35 35-16,17-18 0,-18 18 16,1-18-16,-18 1 15</inkml:trace>
  <inkml:trace contextRef="#ctx0" brushRef="#br2" timeOffset="524248.3605">32773 2522 0,'0'18'16,"-18"-18"-1,-17 35-15,18 1 16,-36-1-16,35 0 16,-17 18-16,17-35 15,18 35 1,18-18-16,52 0 15,-34-35-15,69 18 16,-52-18-16,35 0 16,-52 0-16,-1 0 15</inkml:trace>
  <inkml:trace contextRef="#ctx0" brushRef="#br2" timeOffset="527068.3774">29528 1923 0,'17'0'16,"18"-18"0,1 0-16,34-17 15,-17 17-15,0-17 0,18 18 16,17-19-16,53-34 16,-88 52-16,0-17 0,35 0 15,-70 17 1,-1 18-16,-17-18 0</inkml:trace>
  <inkml:trace contextRef="#ctx0" brushRef="#br2" timeOffset="527492.3173">29651 1640 0,'-18'18'16,"-35"17"-16,36-17 16,-54 35-16,36-35 15,-18 17 1,35-18-16,1 19 16,17-19-16,0 19 15,35-19-15,36 36 16,-36-35-16,18-1 15,0 1-15,53 0 16,-54-18-16,-16 0 0,-19 0 16,1 0-16,0 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7">4727 5556 0,'71'18'16,"-1"-18"-1,-34-18-15,34 18 16,-52 0-16,-1-17 0,1 17 16</inkml:trace>
  <inkml:trace contextRef="#ctx0" brushRef="#br0" timeOffset="489.6091">5327 4992 0,'-18'-18'16,"1"18"-16,-1 0 0,0 18 15,1 17 1,17 0-16,0 54 16,-18-19-16,36 54 15,-18-54 1,17-17-16,1 35 0,0-52 15,17-1-15,18 0 16,-35-35-16,17 0 16,-18 0-16</inkml:trace>
  <inkml:trace contextRef="#ctx0" brushRef="#br0" timeOffset="850.4631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8">5838 4851 0,'71'70'15,"-36"-17"1,1 0-16,17 71 0,-1-19 16,-34 19-1,0-71-15,-18 53 16,-18-71-16,0 18 15,1-36-15,-1 19 16,1-36-16,-1 0 16</inkml:trace>
  <inkml:trace contextRef="#ctx0" brushRef="#br0" timeOffset="1591.3509">6809 5274 0,'17'0'16,"36"0"-16,-35 0 15,52 0-15,-34 0 16,-1 0-16,-17 0 0,34 18 15</inkml:trace>
  <inkml:trace contextRef="#ctx0" brushRef="#br0" timeOffset="1723.5789">6879 5486 0,'53'17'16,"18"-17"-1,-1 0-15,-35 0 16,1 0-16</inkml:trace>
  <inkml:trace contextRef="#ctx0" brushRef="#br0" timeOffset="2167.9784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4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02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9">12823 5115 0,'18'18'16,"0"-18"-16,70 18 16,-17-1-16,-1-17 15,36 0-15,106 0 16,-89-17-16,106-19 16,-70 19-1,-88-1-15,-18 18 0,17-18 16,-52 18-16,-1 0 15,-34 0-15</inkml:trace>
  <inkml:trace contextRef="#ctx0" brushRef="#br0" timeOffset="6189.0176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4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7">14552 5080 0,'35'0'15,"36"0"1,-18 0-16,35 0 16,-53 0-16,36 0 15,-36 0-15,-17 0 16</inkml:trace>
  <inkml:trace contextRef="#ctx0" brushRef="#br0" timeOffset="8369.7324">15046 4657 0,'-18'17'16,"1"1"0,17 17-16,0 1 0,0-1 15,0 71 1,0-36-16,0-17 0,17-18 0,36 54 15,-35-72 1,17 18-16,0-17 0,-17-18 0,35 0 16</inkml:trace>
  <inkml:trace contextRef="#ctx0" brushRef="#br0" timeOffset="8664.5978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5">15487 4639 0,'53'53'15,"17"35"1,-17 0-16,-35-52 15,17 52-15,-35-53 0,0 0 16,-17 36 0,17-36-16,-18 0 15,18-17-15</inkml:trace>
  <inkml:trace contextRef="#ctx0" brushRef="#br0" timeOffset="9103.8457">16051 4939 0,'0'0'0,"36"0"0,17 0 15,-18-18-15,-17 18 0,-1 0 16,1 0-16</inkml:trace>
  <inkml:trace contextRef="#ctx0" brushRef="#br0" timeOffset="9231.2079">16051 5098 0,'36'0'0,"17"17"15,-36-17-15,19-17 16,-1 17-16,-18-18 0</inkml:trace>
  <inkml:trace contextRef="#ctx0" brushRef="#br0" timeOffset="9822.7583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7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06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5">24606 3881 0,'18'-18'16,"0"18"-1,17-18 1,18 18-16,-18 0 16,18-17-16,-18 17 15,0 17 1</inkml:trace>
  <inkml:trace contextRef="#ctx0" brushRef="#br0" timeOffset="12924.0938">24642 3986 0,'17'18'16,"1"-18"-16,35 0 15,-18 0-15,36-18 16,-54 18-16,36 0 16,-35 0-16</inkml:trace>
  <inkml:trace contextRef="#ctx0" brushRef="#br0" timeOffset="13341.1325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6">29245 3581 0,'-35'53'16,"35"0"-1,0 35-15,0-35 16,35 0-16,1 35 16,-1-35-16,0-18 0,18 18 15,-35-35-15,17-1 16,-17 1-16</inkml:trace>
  <inkml:trace contextRef="#ctx0" brushRef="#br0" timeOffset="14770.5802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7">29863 3616 0,'35'88'16,"18"0"0,-18 18-16,-17-53 0,-18 35 15,0 1 1,-18-37-1,0-16 1,1-36-16</inkml:trace>
  <inkml:trace contextRef="#ctx0" brushRef="#br0" timeOffset="15136.8546">30321 3898 0,'88'0'0,"-35"0"16</inkml:trace>
  <inkml:trace contextRef="#ctx0" brushRef="#br0" timeOffset="15254.9822">30321 4075 0,'53'0'16,"-35"-18"-16,70 18 16,0-35-1,-53 17-15</inkml:trace>
  <inkml:trace contextRef="#ctx0" brushRef="#br0" timeOffset="15461.2549">30762 3863 0,'-17'35'16,"34"18"-1,19-18 1,-1 1-16,-18-36 0,19 17 0,34 1 16,-34-18-1,-19 0-15,1 0 0,17 0 16,-35-18-16,0 1 15</inkml:trace>
  <inkml:trace contextRef="#ctx0" brushRef="#br0" timeOffset="15639.2568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8">24289 5203 0,'17'0'15,"19"0"-15,34 0 16,-34 0-16,-1 0 16,0 0-16,18 18 15,-35-18-15,-1 0 0</inkml:trace>
  <inkml:trace contextRef="#ctx0" brushRef="#br0" timeOffset="16807.1334">24377 5398 0,'35'17'16,"1"-17"-16,34 0 16,-35 0-1,1 0-15,-1-17 0</inkml:trace>
  <inkml:trace contextRef="#ctx0" brushRef="#br0" timeOffset="17106.945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4">25277 5327 0,'17'-18'16,"1"18"-16,-1-17 16,1 17-16,17 0 15</inkml:trace>
  <inkml:trace contextRef="#ctx0" brushRef="#br0" timeOffset="17573.3128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2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91">26211 5168 0,'0'0'0,"0"18"0,0 35 16,0-18-16,18 36 15,0-36-15,-1 18 16,-17-18-16,18 0 16,-18-17-16</inkml:trace>
  <inkml:trace contextRef="#ctx0" brushRef="#br0" timeOffset="20125.7881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7">28910 5098 0,'-17'70'0,"-1"1"16,18 17-1,0-35-15,18 17 16,-1-34-16,1-1 0,17-17 15</inkml:trace>
  <inkml:trace contextRef="#ctx0" brushRef="#br0" timeOffset="20660.6554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7">29333 5045 0,'36'35'16,"17"0"-16,0 1 16,-18-1-16,18 35 15,-36-34-15,-17 52 16,0-53-16,-35 36 15,18-36 1,-1 0-16,0-35 16</inkml:trace>
  <inkml:trace contextRef="#ctx0" brushRef="#br0" timeOffset="21267.1964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04">30586 5062 0,'-35'18'16,"17"0"-16,0-1 16,18 36-16,-17-35 15,34 35-15,1-18 16,17 0 0,0-35-16,36 18 15,-36-18-15,18 0 16,-17 0-16,-19-35 15,1 17-15,-18 0 16</inkml:trace>
  <inkml:trace contextRef="#ctx0" brushRef="#br0" timeOffset="22128.8188">30727 5327 0,'18'71'15,"-1"-19"1,19 1-16,-19-17 16,1-36-1,-1 0-15</inkml:trace>
  <inkml:trace contextRef="#ctx0" brushRef="#br0" timeOffset="22284.7265">31009 5398 0,'18'0'0,"-1"0"16,1 0 0</inkml:trace>
  <inkml:trace contextRef="#ctx0" brushRef="#br0" timeOffset="22583.763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6">31962 5327 0,'17'0'16,"-34"0"15,-1 18-31,18-1 0,0 19 16,18-19-16,-1-17 15,19 35-15,-19-35 16,-17 18-16,36-18 16,-19 0-16,1 0 0,-1-18 15,1 18 1,0-17-16,-18-1 16</inkml:trace>
  <inkml:trace contextRef="#ctx0" brushRef="#br0" timeOffset="23345.8455">32138 5433 0,'0'53'16,"0"0"-1,18-36-15,-1 19 16,-17-19-16,18 1 0,-18-1 15,0 1-15,-18-18 16</inkml:trace>
  <inkml:trace contextRef="#ctx0" brushRef="#br0" timeOffset="24007.2875">30692 5186 0,'0'-18'15,"0"1"1,17 17-16,-17 17 31,0 18-15,-17-17-16,17 17 15,0-17-15,0 35 16,17-35-16,-17 17 16,0-17-16,18-1 15</inkml:trace>
  <inkml:trace contextRef="#ctx0" brushRef="#br0" timeOffset="28739.9429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9">17480 5962 0,'-17'0'31,"17"18"-31,-18 17 16,18 0-16,-18 18 15,18 0 1,18-35-16,35-1 16,-18 1-16,36-18 15,-18 0-15,35 0 16,-53-18-16,36 18 15,-36-17-15,-18 17 16,-17-18-16</inkml:trace>
  <inkml:trace contextRef="#ctx0" brushRef="#br0" timeOffset="29535.3018">17727 6068 0,'0'53'0,"0"-18"16,18 53-16,-18-35 15,35 35-15,-17-52 16,-1 34 0,1-52-16</inkml:trace>
  <inkml:trace contextRef="#ctx0" brushRef="#br0" timeOffset="33700.7349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8">4304 9137 0,'53'18'16,"-18"-18"-16,53 0 15,-35 0-15,0-18 0,0 18 16,0-18-16,-18 18 0,1 0 16,-1-17-16</inkml:trace>
  <inkml:trace contextRef="#ctx0" brushRef="#br0" timeOffset="34128.6343">5080 8537 0,'-35'-17'16,"-1"52"0,1 18-1,18 0-15,17 70 16,0-52-16,0-1 0,35 54 15,0-71-15,18 53 16,-18-71-16,36 18 16,-36-36-16,0-17 15</inkml:trace>
  <inkml:trace contextRef="#ctx0" brushRef="#br0" timeOffset="34490.4476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68">5521 8449 0,'53'53'16,"-18"-18"-16,18 18 16,35 71-16,-52-71 15,52 70-15,-71-70 16,19 53-16,-36-71 16,-18 36-16,0-36 15,-17 18-15,17-36 16,1-17-1,-1 0-15</inkml:trace>
  <inkml:trace contextRef="#ctx0" brushRef="#br0" timeOffset="35000.5456">6368 8802 0,'17'0'16,"36"17"-1,-18-17-15,1 0 0,34 0 16,-34 0-16,-1 0 16,-17 0-16,-18 18 15</inkml:trace>
  <inkml:trace contextRef="#ctx0" brushRef="#br0" timeOffset="35146.0288">6403 9031 0,'35'35'16,"36"1"0,-1-36-16,-34 0 15,-1 0-15,-17 0 16</inkml:trace>
  <inkml:trace contextRef="#ctx0" brushRef="#br0" timeOffset="36136.2229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02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0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1">12418 9049 0,'-18'0'15,"53"0"1,1 0-1,17 0-15,0 0 0,35 17 16,88-17-16,-70 0 16,123 18-1,-105-18-15,-1 0 16,1 0-16,-18 0 0,70 0 16,-123 0-16,35 0 15,-53-18-15,-17 1 16</inkml:trace>
  <inkml:trace contextRef="#ctx0" brushRef="#br0" timeOffset="42392.4396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3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6">12876 9225 0,'-17'0'31,"17"-17"-15,0-1-16,0 0 15,-18 1 1,18-1-16,0 0 16,0 1-1,0 34 1,0 19-1,18-1-15,-18 0 0,35 36 16,-35-54-16,35 36 16,-35-17-16,18-19 15,0-17-15,-1 35 16</inkml:trace>
  <inkml:trace contextRef="#ctx0" brushRef="#br0" timeOffset="43991.1323">13511 9472 0,'18'0'31,"0"18"-15,-1-1-1,1 19-15,-18-19 0,0 1 16,18 0 0,-18-1-16</inkml:trace>
  <inkml:trace contextRef="#ctx0" brushRef="#br0" timeOffset="44611.4356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9">14411 9102 0,'18'0'0,"-1"-18"16,36 18-1,18 0 1,-18 0-16</inkml:trace>
  <inkml:trace contextRef="#ctx0" brushRef="#br0" timeOffset="44967.8643">14852 8590 0,'0'-17'15,"-18"17"-15,1 52 16,17 1-16,0 0 0,-18 53 16,18-35-16,18 34 15,-1-52-15,36 18 16,-17-36-16,16-17 15,-34 0-15</inkml:trace>
  <inkml:trace contextRef="#ctx0" brushRef="#br0" timeOffset="45269.3192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9">15258 8467 0,'17'17'16,"54"36"-1,17 18 1,-17 52-16,-36-52 15,18 70-15,-36-35 16,-17-18 0,-35 0-16,0-70 15</inkml:trace>
  <inkml:trace contextRef="#ctx0" brushRef="#br0" timeOffset="47030.9063">16122 8802 0,'18'0'16,"17"0"0,35-18-1,-34 18-15,17-17 16,-36 17-16,1 0 0,-18 17 16</inkml:trace>
  <inkml:trace contextRef="#ctx0" brushRef="#br0" timeOffset="47163.3407">16140 9013 0,'35'18'15,"35"-18"1,19-18-16,-1 1 16,-71-1-16</inkml:trace>
  <inkml:trace contextRef="#ctx0" brushRef="#br0" timeOffset="47675.75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2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5">17851 8290 0,'35'0'0,"35"18"15,-52 0 1,17-1-16,-17 18 0,17 18 15,-17-35-15,-18 0 16,0 17-16,-18-17 16,1-18-16,-1 17 0,-17 1 15,35 0 1,35-1 0,-17-17-16,35 18 15,-36-1 1,36-17-16,-53 18 15</inkml:trace>
  <inkml:trace contextRef="#ctx0" brushRef="#br0" timeOffset="49705.2553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2">15099 9049 0,'0'0'0,"18"0"15,-18-18 1,17 0 0,1 1-1,-18 34 63,17 1-62,-17 0 0,18-18-16,-18 17 0,35 1 15,-35 0-15,18-1 16,0-17-16</inkml:trace>
  <inkml:trace contextRef="#ctx0" brushRef="#br0" timeOffset="60401.1352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6">24007 8096 0,'17'0'0,"1"-17"16,17-1-16,0 18 16,36-18-16,-53 1 15,-1 17 1,1 17-16,-18 1 15</inkml:trace>
  <inkml:trace contextRef="#ctx0" brushRef="#br0" timeOffset="60710.7073">24077 8237 0,'35'0'0,"18"0"15,18 0 1,-36-17-16,18-1 15,-35 18-15</inkml:trace>
  <inkml:trace contextRef="#ctx0" brushRef="#br0" timeOffset="61057.6146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08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5">28575 8167 0,'18'0'15,"35"0"1,-18 0-16,53 0 15,-53 0-15,18 0 0,35 0 16,-70 0-16</inkml:trace>
  <inkml:trace contextRef="#ctx0" brushRef="#br0" timeOffset="63460.1269">29192 7743 0,'-17'18'15,"-1"35"-15,0-18 16,18 54-16,0 16 16,18-52-16,0-17 15,35 34 1,-36-35-16,19 1 0,-19-19 15,1 1-15</inkml:trace>
  <inkml:trace contextRef="#ctx0" brushRef="#br0" timeOffset="63798.1038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6">29669 7761 0,'35'53'16,"0"18"-16,0-36 15,18 35-15,-17-34 16,-1 52-16,-17-53 15,-18 18-15,-18-18 16,-35 18-16,18-35 16,-1 0-1,19-18-15</inkml:trace>
  <inkml:trace contextRef="#ctx0" brushRef="#br0" timeOffset="64736.8965">30233 7973 0,'18'0'31,"35"0"-31,17 0 15,-52 0-15,17 17 16</inkml:trace>
  <inkml:trace contextRef="#ctx0" brushRef="#br0" timeOffset="64876.0191">30233 8149 0,'53'18'0,"-18"-18"16,36 0-16,-36 0 16,-17 0-16,-1 0 0</inkml:trace>
  <inkml:trace contextRef="#ctx0" brushRef="#br0" timeOffset="66524.0119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5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9">24095 9419 0,'0'-17'16,"17"17"0,1-18-16,17 18 15,18-18-15,-35 18 16,-1 18 0,-17 0-16,-17-1 15</inkml:trace>
  <inkml:trace contextRef="#ctx0" brushRef="#br0" timeOffset="69286.6327">24112 9596 0,'36'0'15,"17"-18"1,-18 0-16,-18 18 16</inkml:trace>
  <inkml:trace contextRef="#ctx0" brushRef="#br0" timeOffset="69676.2424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4">25065 9507 0,'0'-17'15,"18"17"1</inkml:trace>
  <inkml:trace contextRef="#ctx0" brushRef="#br0" timeOffset="70166.5739">25294 9384 0,'0'18'32,"-17"17"-17,17 0-15,35 18 16,-18-35-16,1-18 16,35 17-16,-18-17 15,-17 0-15,0 0 16,-18-17-1,0-1-15,0 0 16,-18-17 0,0 17-16,1 1 15,-1-1-15,0-17 16,1 17 0,-1 18-16,0 0 15</inkml:trace>
  <inkml:trace contextRef="#ctx0" brushRef="#br0" timeOffset="70488.1681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01">26070 9278 0,'18'0'15,"-18"18"1,18 35 0,-1 17-1,-17-52-15,35 52 16,-17-34-16,0 17 15,-1-36-15,1 36 16</inkml:trace>
  <inkml:trace contextRef="#ctx0" brushRef="#br0" timeOffset="73146.7067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1">28698 9631 0,'36'0'0,"34"-18"16,-17 18-16,35 0 16,1 0-1,-54 0-15,18 0 16</inkml:trace>
  <inkml:trace contextRef="#ctx0" brushRef="#br0" timeOffset="73491.4444">29175 9155 0,'-18'17'0,"-17"54"16,17 17-1,18 0 1,0-35-16,0 0 0,18 0 15,17 35-15,-17-70 16,52 35-16,-52-53 16,17 17-16</inkml:trace>
  <inkml:trace contextRef="#ctx0" brushRef="#br0" timeOffset="73813.8184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7">29580 9102 0,'36'35'15,"34"18"1,1 35-16,-1 0 15,-34-35-15,-1 35 16,-17 18 0,-36-71-16,-17 71 15,17-88 1,0 0-16,1-18 0</inkml:trace>
  <inkml:trace contextRef="#ctx0" brushRef="#br0" timeOffset="74503.7706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4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.0004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3">31715 9578 0</inkml:trace>
  <inkml:trace contextRef="#ctx0" brushRef="#br0" timeOffset="81712.1889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1">32385 9437 0,'18'17'16,"-1"36"-1,-17 18 1,18-53-16,0 52 15,-1-17-15,1-35 0,-18-1 16,0 1-16,0 0 16,0-36-1</inkml:trace>
  <inkml:trace contextRef="#ctx0" brushRef="#br0" timeOffset="82305.6245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3">31679 9596 0,'18'0'16,"-36"0"109,18 17-110</inkml:trace>
  <inkml:trace contextRef="#ctx0" brushRef="#br0" timeOffset="84875.0595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4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4">16757 10266 0,'0'-18'15,"18"18"1,17 18 0,0-18-16,-17 17 15,17 1-15,-17-18 16,-1 18-16,19-1 15,-19-17 1</inkml:trace>
  <inkml:trace contextRef="#ctx0" brushRef="#br0" timeOffset="97655.0507">16933 10231 0,'-35'35'16,"0"18"0,35-18-16,-18 0 15,18-17-15,0 0 0,18-1 16,-1-17 0</inkml:trace>
  <inkml:trace contextRef="#ctx0" brushRef="#br0" timeOffset="98055.5471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1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6">18115 10142 0,'18'0'31,"17"0"-16,-17 0-15,35 0 0,-18 0 16,0-17-16,36 17 16,-54 0-16,1 0 0,0 0 15,-36 0-15</inkml:trace>
  <inkml:trace contextRef="#ctx0" brushRef="#br0" timeOffset="100152.0661">18186 10283 0,'53'0'16,"0"0"-1,-18-17 1,-18 17-16,1 0 16</inkml:trace>
  <inkml:trace contextRef="#ctx0" brushRef="#br0" timeOffset="102292.5895">18944 9966 0,'0'18'15,"0"-1"-15,18 19 16,-18 16-16,0 1 16,0 0-16,17-17 15,-17-1-15,0-18 16,0 19-16,36-19 16,-19-17-16</inkml:trace>
  <inkml:trace contextRef="#ctx0" brushRef="#br0" timeOffset="102564.7374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3">31891 10142 0,'18'0'16,"-1"0"0,1 0 46,17 0-46,18 0-1,-17 0-15,34 0 0,-17 18 16,18-18-16,-1 18 0,1-18 16,17 17-16,0 1 0,106 0 15,-88-1-15,53-17 16,-89 0-16,1 18 15,-54-18-15</inkml:trace>
  <inkml:trace contextRef="#ctx0" brushRef="#br0" timeOffset="125288.3619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2">4498 12894 0,'18'-18'16,"17"18"-16,0-17 16,0-1-16,71-17 15,-53 17-15,-18 18 16,18-17-16,36 17 16,-54 0-16</inkml:trace>
  <inkml:trace contextRef="#ctx0" brushRef="#br0" timeOffset="125772.5546">5398 12171 0,'-18'-35'16,"-17"17"-16,17 18 16,0 0-16,1 18 0,-1 52 15,0-17-15,18 0 16,-17 70-1,17-52-15,17 0 0,1 34 16,0-69-16,17-1 16,0 0-16,-17 0 0,52 1 15,-34-36-15,-1 0 16</inkml:trace>
  <inkml:trace contextRef="#ctx0" brushRef="#br0" timeOffset="126174.646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9">5874 12047 0,'35'89'16,"36"34"-1,-36-70-15,35 70 16,-34-70-16,-1 0 15,-17 0-15,-1 35 16,-17-52-16,-17 17 0,-36 17 16,0 1-1,35-54-15,-17 1 0,0 0 16</inkml:trace>
  <inkml:trace contextRef="#ctx0" brushRef="#br0" timeOffset="127729.0269">6756 12435 0,'17'0'16,"1"0"-16,17 18 15,1-18-15,34 0 16,-52 0-16,52 0 15,-52 0 1,0 18-16</inkml:trace>
  <inkml:trace contextRef="#ctx0" brushRef="#br0" timeOffset="127852.0397">6756 12665 0,'17'17'16,"36"-17"-16,-17 0 15,69-17 1,-87-1-16</inkml:trace>
  <inkml:trace contextRef="#ctx0" brushRef="#br0" timeOffset="130014.2312">7990 12153 0,'-17'-17'0,"17"-1"15,0 0-15,0 1 16,0 52 15,0 53-15,0-35-16,0 18 0,0-18 15,-18-1-15,18 19 16,18-36-16,-1 53 16,1-52-16,17 17 0,-17-36 15,17-17 1</inkml:trace>
  <inkml:trace contextRef="#ctx0" brushRef="#br0" timeOffset="130304.5607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3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08">9437 11994 0,'-18'0'15,"1"71"1,-1-36-16,0 89 16,18-71-16,0 17 15,0 1-15,36 35 16,-19-53-16,1-1 0,35 19 16,-18-53-16,0 17 15,-17-35-15,35 18 16</inkml:trace>
  <inkml:trace contextRef="#ctx0" brushRef="#br0" timeOffset="131963.9471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3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2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9">9190 13635 0,'-18'0'0,"-17"35"16,17 36-1,18-18-15,-17 52 16,17 1 0,17-53-16,1 35 15,17-52-15,-17-1 0,0-17 16,17-1-16,-18-17 0</inkml:trace>
  <inkml:trace contextRef="#ctx0" brushRef="#br0" timeOffset="135898.6821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3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3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3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3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89">14923 12594 0,'0'53'15,"17"-18"1,1 89-16,-18-54 16,17 1-16,-17 17 15,0-17-15,18-1 16,-18 1-16,0-18 0,18 0 0,-18 0 15,0-18-15,17 0 16,1-35-16</inkml:trace>
  <inkml:trace contextRef="#ctx0" brushRef="#br0" timeOffset="166646.7379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9">14711 13088 0,'17'0'0,"1"0"16,35 0 0,-18 0-16,36 0 15,-36 0-15,0 0 16,1 0-16,-1 0 0,18 18 15,-35-18-15,17 0 16,-35-18 0</inkml:trace>
  <inkml:trace contextRef="#ctx0" brushRef="#br0" timeOffset="167342.7119">15469 12753 0,'18'-35'16,"-18"17"-16,0-17 15,-18 35 1,1 17 0,-1 36-1,0 0-15,1 0 0,-1 53 16,0-35 0,1-19-16,17 1 0,17 36 15,1-54-15,35 35 16,-35-52-16,52 0 15,-52-18-15</inkml:trace>
  <inkml:trace contextRef="#ctx0" brushRef="#br0" timeOffset="167680.927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6">15928 12541 0,'18'18'15,"-1"0"-15,18-1 0,54 71 16,-54-35-16,53 53 15,-70-35 1,35 70-16,-53-88 16,0 88-16,0-88 15,-18 17-15,-35 18 16,18-17 0,0-36-16,17-17 15</inkml:trace>
  <inkml:trace contextRef="#ctx0" brushRef="#br0" timeOffset="169711.9739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09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3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9">15893 14887 0,'17'-17'15,"1"-1"1,-18 36 31,0 52-32,0-17-15,-18 0 16,18 0-16,0 53 16,0-71-16,0 53 15,0-53-15,18 18 16,-18-35-16,0 0 16,0-1-16</inkml:trace>
  <inkml:trace contextRef="#ctx0" brushRef="#br0" timeOffset="174633.2695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1">16633 14870 0,'-17'0'15,"-1"0"-15,-35 88 16,53-53-16,0 18 16,-17 0-16,17 53 15,17-53-15,1 35 16,0-53-16,34 18 16,-34-18-16,35-17 15,-18-18-15,-17 0 16</inkml:trace>
  <inkml:trace contextRef="#ctx0" brushRef="#br0" timeOffset="175245.2917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3">17163 14958 0,'70'88'15,"1"0"1,-54-53-16,1 107 16,-36-90-16,-17 19 15,0-36-15,-36 18 16</inkml:trace>
  <inkml:trace contextRef="#ctx0" brushRef="#br0" timeOffset="176561.5789">17039 12912 0,'18'0'0,"17"0"15,-17 0 1,-1 0-16,54 0 16,-53 17-16,34-17 15,-34 18-15</inkml:trace>
  <inkml:trace contextRef="#ctx0" brushRef="#br0" timeOffset="176692.0228">17004 13123 0,'35'0'16,"36"18"0,-36-36-16,0 18 0,53-17 15,-52-1-15,-1 18 16</inkml:trace>
  <inkml:trace contextRef="#ctx0" brushRef="#br0" timeOffset="178713.8381">18256 12312 0,'0'18'31,"0"35"-31,0-18 16,0 18-16,0 0 0,0 52 16,0-52-16,0 18 15,18-36 1,0 18-16,-18-18 15,0-17-15</inkml:trace>
  <inkml:trace contextRef="#ctx0" brushRef="#br0" timeOffset="178988.2593">17868 13018 0,'18'0'31,"-1"0"-31,19 0 16,70 17-16,-53-17 0,88 0 16,-53 0-1,88 0-15,-105-17 16,88 17-16,-107 0 15,19 0-15,-36 0 16,-35 35-16,0-18 16</inkml:trace>
  <inkml:trace contextRef="#ctx0" brushRef="#br0" timeOffset="179644.0989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5">14093 13653 0,'18'0'16,"-18"-18"62,18 18-78,-1 0 62,1-18-46,0 18 0,-18-17-1,17 17-15,1 0 16,0 17-16,-1-17 16,1 0-16,0 18 15,-1-18-15</inkml:trace>
  <inkml:trace contextRef="#ctx0" brushRef="#br0" timeOffset="187430.1043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2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2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5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8">24571 13952 0,'35'-17'16,"-17"17"-16,0 0 0,52 0 15,1 0 1,-54 0-16,36 17 16,-35-17-1,-18 18-15</inkml:trace>
  <inkml:trace contextRef="#ctx0" brushRef="#br0" timeOffset="193419.1563">24694 14111 0,'71'0'16,"-36"0"-16,1 0 15</inkml:trace>
  <inkml:trace contextRef="#ctx0" brushRef="#br0" timeOffset="193775.652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6">25806 13970 0,'0'18'15,"0"-1"1,0 1-1</inkml:trace>
  <inkml:trace contextRef="#ctx0" brushRef="#br0" timeOffset="194347.417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2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9">26970 13758 0,'18'0'16,"-18"18"-1,0 53 1,17-36-16,-17 53 16,0-53-16,18 53 15,-18-35-15,17 18 16,-17-36-16,0 18 15</inkml:trace>
  <inkml:trace contextRef="#ctx0" brushRef="#br0" timeOffset="215981.7">17939 14093 0,'17'0'16,"1"0"62,17 18-63,18-18 1,-17 0-16,16 0 0,19 0 16,-18 18-16,17-18 0,54 0 15,-54 0-15,-17 0 0,36 0 16,-36 0-1,-18 0-15,0 0 0,-17 0 16,17-18-16</inkml:trace>
  <inkml:trace contextRef="#ctx0" brushRef="#br0" timeOffset="230112.9158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230339.8657">29175 12118 0,'0'0'0,"-18"18"15,18 17-15,-18 0 0,18 0 16,0 54-16,0-36 16,0-1-16,0 1 15,18 0-15,0 35 16,17-52-16,-17-1 0,-1-17 15,19-1-15,-19-17 16</inkml:trace>
  <inkml:trace contextRef="#ctx0" brushRef="#br0" timeOffset="230657.2975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230874.0335">29739 12136 0,'35'70'16,"18"71"-1,-35-35-15,-18-18 16,0-35-16,-35 18 15,35-36-15,-18 0 16,0-17-16,1 0 0,-1-1 16</inkml:trace>
  <inkml:trace contextRef="#ctx0" brushRef="#br0" timeOffset="231675.2175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232013.685">30180 12665 0,'18'0'0,"17"-18"15,18 0 1,-35 1-16,-1 17 0,1-18 16,-18 36 15,0-1-15,18-17-16,-18 18 15,0 0-15,17-18 16,-17 17-16,18-17 15,-1 0-15,1-17 16,0 17-16,-1-36 16,1 19-16,-18-1 15,0 1-15,0-1 16</inkml:trace>
  <inkml:trace contextRef="#ctx0" brushRef="#br0" timeOffset="237390.7056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237557.9509">31274 12612 0,'17'17'16,"1"-17"0,0 0-16</inkml:trace>
  <inkml:trace contextRef="#ctx0" brushRef="#br0" timeOffset="238958.8148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239348.7831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239743.0405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239961.3313">32844 12524 0,'17'-18'0,"-17"53"15,18 18 1,-18 35 0,0-52-16,0 17 0,18 17 15,-18-35-15,17 1 16,-17-19-16,0 1 15</inkml:trace>
  <inkml:trace contextRef="#ctx0" brushRef="#br0" timeOffset="240189.4109">33143 12524 0,'71'-18'16,"-36"18"-16,36 0 16,-53 0-16,-1 0 0,18-18 15,-35 1 1</inkml:trace>
  <inkml:trace contextRef="#ctx0" brushRef="#br0" timeOffset="240544.0866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250104.0618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250226.7363">28240 14199 0,'35'-17'16,"18"-1"-1,35 18 1,18-18-1,-71 1-15,1 17 0,17 0 16,-36-18-16</inkml:trace>
  <inkml:trace contextRef="#ctx0" brushRef="#br0" timeOffset="250538.59">28840 13688 0,'-18'17'0,"18"1"16,0 17-16,-18 1 0,18 17 15,0-18-15,-17 18 0,17 53 16,0-71 0,0 18-16,17-18 0,-17 0 15,18 1-15,17-1 16,-35-17-16,18-18 0,0 0 16,-1 0-16</inkml:trace>
  <inkml:trace contextRef="#ctx0" brushRef="#br0" timeOffset="250866.4925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251060.9965">29228 13723 0,'53'71'16,"-36"-18"-16,1-18 16,17 88-16,-17-70 15,-1 0-15,1 53 16,-18-71-16,0 1 0,-18-1 16,18-18-16,-35 1 15,17-18-15</inkml:trace>
  <inkml:trace contextRef="#ctx0" brushRef="#br0" timeOffset="251467.3401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251789.6699">29686 14252 0,'0'18'15,"36"0"1,-1-36 0,0 0-1,-35 1-15,18 17 0,-18-18 16,17 18 0,1 0-1,0 18 1,-1-1-16,1 1 15,0-18-15,-1 18 16,1-18-16,-1 0 16,1 0-16,0-18 15,-1 0-15,-17 1 16,0-1-16,0 0 16</inkml:trace>
  <inkml:trace contextRef="#ctx0" brushRef="#br0" timeOffset="253413.8396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253564.7084">31044 14182 0</inkml:trace>
  <inkml:trace contextRef="#ctx0" brushRef="#br0" timeOffset="254080.8624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254681.6689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255726.8402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256294.6916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256593.9484">33302 14005 0,'18'0'15,"17"18"1,-17-18-16,17 0 16,0 0-16,18 0 15,-35 0-15,17 0 0,-17 0 16,-18-18-1,-18 18-15,1 0 16</inkml:trace>
  <inkml:trace contextRef="#ctx0" brushRef="#br0" timeOffset="256906.2512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258691.1143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258851.2684">31803 15540 0,'0'18'16</inkml:trace>
  <inkml:trace contextRef="#ctx0" brushRef="#br0" timeOffset="259642.9648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260392.4002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261572.0351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261848.6688">33232 15540 0,'35'0'0,"18"0"16,-35 0-16,17-18 15,0 18-15,0-17 16,-17 17-16,-18-18 0,-18 18 15,-35 0 1</inkml:trace>
  <inkml:trace contextRef="#ctx0" brushRef="#br0" timeOffset="262189.467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271391.0666">18627 14587 0,'0'0'0,"0"18"0,0 35 15,0 0-15,17 17 16,1 54-16,0-36 15,-1-17-15,1-1 16,-18-17-16,18 0 16,-1 0-16,1 0 0,-18 17 15,0-52-15</inkml:trace>
  <inkml:trace contextRef="#ctx0" brushRef="#br0" timeOffset="271620.0919">18574 15311 0,'53'88'15,"-18"18"1,18-36-16,35 1 16,-53-71-1,-17 0-15,17-18 16,1 0-16,16-70 0,-34 35 15,17-17 1,-17 34-16,0 1 16,-18 18-16,-18 17 15</inkml:trace>
  <inkml:trace contextRef="#ctx0" brushRef="#br0" timeOffset="274718.0802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274952.8433">17974 16828 0,'0'17'16,"18"-17"-16,88 0 15,-36 0-15,18-17 0,0 17 16,18-18-16,-18 18 0,71 0 16,-106 18-16,71-1 15,-89-17-15,0 18 16</inkml:trace>
  <inkml:trace contextRef="#ctx0" brushRef="#br0" timeOffset="275419.2179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275730.8466">18486 17286 0,'-36'18'16,"1"35"-16,35 0 15,0-36 1,0 19-16,53-19 15,-18-17 1,0-35-16,1 0 16,-36 17-16,17-17 15,-34-1 1,17 19 0,0-1-16,0 36 15,0-1-15,35 19 16,0-19-1,18 1-15,-17-18 16,16 0-16</inkml:trace>
  <inkml:trace contextRef="#ctx0" brushRef="#br0" timeOffset="276110.7738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276341.6243">19332 16510 0,'-35'-35'0,"35"17"16,-18 18-16,18 18 15,-17 52 1,17 1-16,17 52 16,1 1-1,0-54-15,-18-34 16,35 17-16,-17-36 0,52 18 15,-35-35-15,-17 0 16</inkml:trace>
  <inkml:trace contextRef="#ctx0" brushRef="#br0" timeOffset="276676.9486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276859.5316">19703 16422 0,'17'70'16,"36"36"-1,0 18 1,-35-54-16,35 36 15,-53-71-15,17 1 0,-17-1 16,0 0-16,0-17 0,-17-1 16</inkml:trace>
  <inkml:trace contextRef="#ctx0" brushRef="#br0" timeOffset="277065.3171">20179 16581 0,'35'35'16,"-17"-35"-16,-1 17 0,19-17 15,17 18-15,-36-18 16</inkml:trace>
  <inkml:trace contextRef="#ctx0" brushRef="#br0" timeOffset="277188">20232 16792 0,'17'18'0,"36"17"16,-35-35-16,53-17 15,-36-1 1</inkml:trace>
  <inkml:trace contextRef="#ctx0" brushRef="#br0" timeOffset="277429.7254">20761 16245 0,'18'53'0,"-1"18"15,1-36-15,0 36 16,-18-36-16,0 36 16,17-36-1,-17-18-15</inkml:trace>
  <inkml:trace contextRef="#ctx0" brushRef="#br0" timeOffset="277628.1099">20690 16792 0,'71'-17'16,"35"-1"-16,17-17 15,-52 35-15,35-18 16,-53 0 0,-53 36-1</inkml:trace>
  <inkml:trace contextRef="#ctx0" brushRef="#br0" timeOffset="277943.6776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283077.0185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284683.9974">28293 14693 0,'-18'0'16,"1"0"-16,34 0 31,1 0-16,-1 0-15,19 0 0,105 0 16,18 0 0,35 0-1,-71 0-15,89-17 16,-124 17-16,0 0 16,-35 0-16,18 0 15,-54 0-15</inkml:trace>
  <inkml:trace contextRef="#ctx0" brushRef="#br0" timeOffset="285813.1455">21202 17815 0,'18'36'15,"-18"-19"-15,17 54 16,1-36-16,17 71 16,-35-53-16,35 17 15,-17-34-15,0 17 16,-18-36-16,0 1 16,17-18-16,-17 17 15,0-34 1</inkml:trace>
  <inkml:trace contextRef="#ctx0" brushRef="#br0" timeOffset="286179.7896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288149.9252">26582 14958 0,'-18'35'16,"1"0"-16,17 1 15,0 52-15,0-35 16,0 88-16,0-88 15,0 88 1,0-88-16,17 35 16,-17-53-16,0 1 15,18-19-15,-18 1 0,0-1 16</inkml:trace>
  <inkml:trace contextRef="#ctx0" brushRef="#br0" timeOffset="288393.8264">26405 15663 0,'18'71'16,"0"35"0,-1-71-1,-17-17-15,36-1 0,17-17 16,-1-35-1,-34 17-15,53-70 16,-54 53-16,1 17 16,0-17-16,-18 17 15,-18 54 1</inkml:trace>
  <inkml:trace contextRef="#ctx0" brushRef="#br0" timeOffset="288970.4879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289144.5561">26547 16739 0,'-18'18'0,"18"0"16,0-1-16,0 1 15,18 0 1,-1-18-16</inkml:trace>
  <inkml:trace contextRef="#ctx0" brushRef="#br0" timeOffset="289893.9903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290462.5024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290829.509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291052.4737">28099 16616 0,'17'0'15,"1"0"-15,0 0 16,17 0 0,-17 0-16,-1-18 15</inkml:trace>
  <inkml:trace contextRef="#ctx0" brushRef="#br0" timeOffset="291362.6425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292160.5998">29263 16810 0,'18'0'15,"-1"-18"1,54-17 0,-36 17-16,71-17 15,17-18 1,-52 18-16,17 0 15,88-54-15,54-16 16,-124 69-16,70-52 16,-123 53-16,35-18 15,-70 35-15,-1-17 16,-34 17-16,-1 1 16</inkml:trace>
  <inkml:trace contextRef="#ctx0" brushRef="#br0" timeOffset="292407.9976">30515 15946 0,'88'0'16,"1"0"0,17-18-16,-54 18 15,54 0-15,-70 18 16,-1-18-16,0 17 0,-17-17 15,-18 35-15,-18-17 16,-17 17-16,0 1 0,-18 17 16,17-36-1,19 1-15,-1 0 0,0-1 16,1 1-16,-1 17 16</inkml:trace>
  <inkml:trace contextRef="#ctx0" brushRef="#br0" timeOffset="292854.3015">29157 16510 0,'18'0'16,"-36"0"0,-17 53-16,0-18 15,-36 53 1,18-35-16,0 18 16,36-36-16,17 18 15,17-35-15,54 17 16,-1-35-16,54 18 15,-54-18-15,54 0 16,-71 0-16</inkml:trace>
  <inkml:trace contextRef="#ctx0" brushRef="#br0" timeOffset="303042.0566">29475 12541 0,'-18'0'31,"18"-17"-15,18 17 31</inkml:trace>
  <inkml:trace contextRef="#ctx0" brushRef="#br0" timeOffset="304655.5009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306400.7729">23230 12859 0,'0'-18'15,"0"0"1,18 18-16,-18 18 47,0 35-32,0-18-15,0 1 16,0 52-16,0-53 16,18 53-16,-18-35 15,0 18 1,17-36-16,-17 18 15,0-18-15,18 0 16,-18-17-16,18 0 16,-18-1-16,0 1 15,-18-18 1</inkml:trace>
  <inkml:trace contextRef="#ctx0" brushRef="#br0" timeOffset="306700.5404">23125 13353 0,'0'17'15,"0"19"1,0 16-16,0-16 15,17 34-15,1-34 16,17-1-16,0 18 16,-17-53-16,35 17 15,-35-17-15,35 0 16,-36-17-16,54-18 16,-54-1-16,36-17 15,-53 36-15,0-1 16</inkml:trace>
  <inkml:trace contextRef="#ctx0" brushRef="#br0" timeOffset="309377.026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309675.5852">27605 13317 0,'18'18'0,"17"35"16,18 17-1,-36-34-15,36 34 16,-17-17-1,-19-35-15,18 0 16,1-18-16,-19 0 0,54-36 16,-18 19-16,17-54 15,-17 36-15,0-18 16,-17 18-16,-19-1 16,-17 19-16</inkml:trace>
  <inkml:trace contextRef="#ctx0" brushRef="#br0" timeOffset="312422.4453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331103.1496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332366.0786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333666.5576">14023 16545 0,'-18'0'0,"36"0"31,17 0-15,18 0-1,35 0-15,-35 0 0,0 0 16,71 0-1,-19 0-15,-52 0 16,36 0-16,-54 0 16,18 0-16,-36 0 15,-17-17-15,18 17 16,-36 0 0</inkml:trace>
  <inkml:trace contextRef="#ctx0" brushRef="#br1" timeOffset="333952.2245">14728 16404 0,'36'0'16,"-19"0"-16,1 18 0,35-1 15,-18 1-15,1 0 16,-1-1 0,-18-17-16,19 18 0,-19 0 15,-17-1 1,0 1 0,-17-18-16,-19 18 15,19-18-15,-18 17 16,17-17-16</inkml:trace>
  <inkml:trace contextRef="#ctx0" brushRef="#br1" timeOffset="334401.8339">14182 16404 0,'-18'0'0,"0"0"16,1 18 0,-36-1-16,35-17 0,1 18 15,-19 0 1,1-1-16,35 1 15,0 0-15,0-1 16,35 1-16,-17 0 16,35 17-16,-18-18 15,18 1 1,-18 0-16,-17-1 16</inkml:trace>
  <inkml:trace contextRef="#ctx0" brushRef="#br1" timeOffset="335690.5606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335847.8933">14464 16969 0,'-18'17'0,"18"1"16,-17-18-16,34 0 31</inkml:trace>
  <inkml:trace contextRef="#ctx0" brushRef="#br1" timeOffset="336208.7327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336564.1872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337288.7339">15311 16863 0,'0'17'16,"17"19"0,-17-19-16,0 19 0,18-19 0,-1 54 15,-17-54-15,36 19 16,-19-36 0</inkml:trace>
  <inkml:trace contextRef="#ctx0" brushRef="#br1" timeOffset="338032.5646">15416 15487 0,'0'18'0,"0"17"16,0 0-16,0 36 15,0-36-15,0 36 16,0-36-16,18 18 16,-18-36-1,18-17-15,-18 18 16,17 0-16</inkml:trace>
  <inkml:trace contextRef="#ctx0" brushRef="#br1" timeOffset="338300.0794">15311 15822 0,'17'35'16,"-17"-17"-16,18 35 15,-1-53 1,-17 18-16,18-18 15,-18-18-15,35 0 16,-17 1-16,-18-1 16,18 0 31,-18 1-32</inkml:trace>
  <inkml:trace contextRef="#ctx0" brushRef="#br1" timeOffset="338616.9846">15205 15558 0,'0'-18'15,"17"0"-15,-17 1 16,18-1-16,17-17 16,-17 17-16,0 0 15,-18 1-15,17 17 0,1 0 16,-1 0 31,-17 17-32,18-17-15,-18 18 16,18 0 0,-1-1-16</inkml:trace>
  <inkml:trace contextRef="#ctx0" brushRef="#br1" timeOffset="340195.5566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340339.2686">16051 15857 0,'-17'0'15,"17"-17"16,17 17-31</inkml:trace>
  <inkml:trace contextRef="#ctx0" brushRef="#br1" timeOffset="340807.6392">16334 15822 0,'-18'0'16,"0"0"0,-17 35-1,35-17-15,-18 0 0,18 17 16,18 0 0,17 0-1,1-35-15,-1 0 0,0 0 16,0-17-1,-17-18 1,-36-1-16,18 19 16,-35-19-1,0 1-15,0 35 0,17 0 16,0 0-16,1 0 0,-1 18 16,36-18-1</inkml:trace>
  <inkml:trace contextRef="#ctx0" brushRef="#br1" timeOffset="341112.6368">16563 15875 0,'18'18'16,"-18"-1"-1,17 19 1,1-1-16,-1-18 16,1-17-16,17 18 15,-17-18-15,17-18 16,-35 1-16,0-36 16,0 35-1,-17 1-15,-1-1 0,-17 0 16,-18 1-1,35 17-15,-17 17 16,17-17-16,18 18 16</inkml:trace>
  <inkml:trace contextRef="#ctx0" brushRef="#br1" timeOffset="341440.9011">16863 15893 0,'-35'17'16,"35"1"0,0 17-16,0-17 15,17-1-15,18 1 16,1 0-1,-1-18-15,0-18 16,-17-35 0,0 36-16,-36-19 15,0 19-15,-17-1 16,17 0-16,-35 1 16,36 17-16,-1 17 15,18 1-15</inkml:trace>
  <inkml:trace contextRef="#ctx0" brushRef="#br1" timeOffset="343564.3175">17145 15840 0,'18'0'15,"-1"-18"1,1 18 0,0 0-16,-18-18 0,35 18 15,-18 0 1,1 0 0,-36 0 15</inkml:trace>
  <inkml:trace contextRef="#ctx0" brushRef="#br1" timeOffset="343899.0157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349200.0663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2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8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2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1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4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7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3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3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4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6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6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5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2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2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29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3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2">5080 10389 0,'0'71'0,"0"52"16,0-70-16,18 53 15,-1-53-15,19 0 16,-36-18-16,17-17 15</inkml:trace>
  <inkml:trace contextRef="#ctx0" brushRef="#br0" timeOffset="137272.8817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9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4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1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7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6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68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09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7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6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49">24359 1270 0,'18'18'15,"-18"-1"-15,0 1 16,0 35-16,0-36 16,0 19-16,-35-1 15,17 0-15,-35 1 16,35-19-16,1 1 16</inkml:trace>
  <inkml:trace contextRef="#ctx0" brushRef="#br3" timeOffset="664262.5842">26035 953 0,'-18'0'16,"18"17"-16,36 1 15,-19-1-15,19 1 16,16 35-16,1-35 16,18 17-1,-53-17-15,17 17 0,18-18 16,-36 1-16,1 0 16,0-1-16</inkml:trace>
  <inkml:trace contextRef="#ctx0" brushRef="#br3" timeOffset="664484.9739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88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2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8">3157 10319 0,'0'-18'16,"18"18"-16,17 0 16,1 0-16,34-18 15,-17 18-15,18 0 16,-36 0 0,18-17-16,-36 17 15,1 0-15,-36 0 31</inkml:trace>
  <inkml:trace contextRef="#ctx0" brushRef="#br0" timeOffset="577.443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3">2205 11307 0,'35'0'15,"-17"0"1,70-18 0,-17 18-16,17 0 0,0-18 15,18 18-15,123 0 16,-105-17-16,140-1 15,-140 18-15,-36 0 0,18-18 16,-36 18-16,54-17 16,-89 17-16,-17 0 15,-1 0-15,-52 0 16</inkml:trace>
  <inkml:trace contextRef="#ctx0" brushRef="#br0" timeOffset="3092.7432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3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7">4251 11165 0,'18'-17'31,"35"17"-15,-18 0-16,0-18 0,-17 18 0,35-17 15,-18 17-15,-17 17 16</inkml:trace>
  <inkml:trace contextRef="#ctx0" brushRef="#br0" timeOffset="4076.2611">4286 11395 0,'53'0'15,"0"0"-15,18-18 16,-18 18-1,-36 0-15</inkml:trace>
  <inkml:trace contextRef="#ctx0" brushRef="#br0" timeOffset="4593.9589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6">5362 11465 0,'18'0'0,"-36"-17"32</inkml:trace>
  <inkml:trace contextRef="#ctx0" brushRef="#br0" timeOffset="8747.747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8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8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9">20055 9437 0,'18'0'0,"35"-18"15,18 18 1,-1-17-1,-35 17-15,1 0 16,-19 17-16</inkml:trace>
  <inkml:trace contextRef="#ctx0" brushRef="#br0" timeOffset="17727.7002">20108 9596 0,'53'0'15,"-17"-18"-15,-1 18 0,35-18 16,-34 18-16,17 0 16</inkml:trace>
  <inkml:trace contextRef="#ctx0" brushRef="#br0" timeOffset="18206.982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3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08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4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3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5">20038 10336 0,'17'0'0,"36"-17"15,-17-1-15,-1 18 16,0 0-16,-17 0 0,17 0 16,-17 0-16,-18 18 15</inkml:trace>
  <inkml:trace contextRef="#ctx0" brushRef="#br0" timeOffset="25503.1279">20091 10495 0,'17'18'16,"19"-1"-16,17-17 16,-18 18-16,53-18 15,-35 0-15,17-18 16</inkml:trace>
  <inkml:trace contextRef="#ctx0" brushRef="#br0" timeOffset="26031.2035">21043 10231 0,'-17'0'16,"17"17"-1,17 36 1,-17-18-16,0 36 15,0-36 1,0 1-16,18-1 0,-18 35 16,0-52-16,0 17 15,0-17-15,0 0 0,17 17 16,1-35 0</inkml:trace>
  <inkml:trace contextRef="#ctx0" brushRef="#br0" timeOffset="26288.4263">21484 10266 0,'-17'53'16,"17"-18"-16,0 18 0,0-18 15,0 18-15,0-18 0,17 54 16,1-19 0,-18 1-1,17-36-15</inkml:trace>
  <inkml:trace contextRef="#ctx0" brushRef="#br0" timeOffset="27900.1384">22543 10478 0,'0'-18'15,"52"18"1,72-18 0,17 1-1,-53 17-15,36-18 0,-18 18 16,-54-18-16,-34 18 16,0 0-16</inkml:trace>
  <inkml:trace contextRef="#ctx0" brushRef="#br0" timeOffset="28127.5968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8">24236 10178 0,'0'53'16,"17"17"-16,-17-35 0,18 1 15,17 70 1,1-36-16,-19-35 16,1 36-16,-18-53 15,18-1-15,-18 18 16</inkml:trace>
  <inkml:trace contextRef="#ctx0" brushRef="#br0" timeOffset="29522.9774">24747 10460 0,'18'0'63</inkml:trace>
  <inkml:trace contextRef="#ctx0" brushRef="#br0" timeOffset="29890.4838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3">25506 10372 0,'-35'17'15,"17"36"1,36 0-1,17 0 1,18-18 0,-18-17-16,36 0 0,-18-18 15,-36-18-15,1 0 16,-18-17 0,0 0-16,-18-36 15,1 54-15,-19-54 16,19 53-16,-36-17 15,35 17-15,0 18 16</inkml:trace>
  <inkml:trace contextRef="#ctx0" brushRef="#br0" timeOffset="30458.1377">26053 10248 0,'0'35'16,"0"1"-16,17-1 15,-17 36-15,18-18 16,-18-18-16,18 0 0,-1 53 15,1-17 1</inkml:trace>
  <inkml:trace contextRef="#ctx0" brushRef="#br0" timeOffset="68053.2459">19350 11289 0,'18'0'46,"34"0"-30,-16 0-16,-19 0 0,36 0 16,18-18-1,-18 18-15,-18 0 16,0-17-16,18 17 16,-35 0-16,-1 0 0,-34 0 31</inkml:trace>
  <inkml:trace contextRef="#ctx0" brushRef="#br0" timeOffset="68385.992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3">20038 11553 0,'35'0'32,"18"0"-32,-18 0 15,53-17-15,-52 17 16,34 0-16,-52 0 16,0 0-1</inkml:trace>
  <inkml:trace contextRef="#ctx0" brushRef="#br0" timeOffset="68913.1393">20144 11695 0,'17'17'16,"1"-17"-16,35 18 16,-18-18-16,0 0 15,1-18-15,-19 18 0</inkml:trace>
  <inkml:trace contextRef="#ctx0" brushRef="#br0" timeOffset="70004.240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4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9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29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4">25047 11695 0,'-17'-18'250</inkml:trace>
  <inkml:trace contextRef="#ctx0" brushRef="#br0" timeOffset="74219.9381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5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2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5">24959 10954 0,'0'17'31,"35"-17"-15,1 0-16,34 0 15,1 0 1,-1 0-16,18 0 0,1 0 0,105 0 16,17 0-1,-105 0-15,-18 0 16,36 0-16,-71 0 16</inkml:trace>
  <inkml:trace contextRef="#ctx0" brushRef="#br0" timeOffset="81770.3795">25294 12171 0,'-17'0'31,"34"0"0,1 0-15,-1 0-16,72 0 15,-19 0-15,89 0 16,-53 0-16,123 17 16,-123-17-16,0 0 15,70 36 1,-70-19-16,-71-17 16</inkml:trace>
  <inkml:trace contextRef="#ctx0" brushRef="#br0" timeOffset="86063.8072">5944 11060 0,'-17'0'0,"17"-18"16,17 18 15,19 18-15,-19-18-16,19 0 0,16-18 16,-16 18-1,-19 0-15,36 0 16,-35 0-16</inkml:trace>
  <inkml:trace contextRef="#ctx0" brushRef="#br0" timeOffset="86209.5184">6033 11289 0,'17'0'15,"1"0"-15,17-18 16,-17 1-16,17 17 15,-17 0 1,-1 0-16</inkml:trace>
  <inkml:trace contextRef="#ctx0" brushRef="#br0" timeOffset="87155.6161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3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7">28751 8573 0,'0'-18'16,"53"0"0,-17 18-16,17-17 0,-1-1 15,54 0 1,-35 18-16,-36-17 0,0 17 15,18 0-15,-35 0 16</inkml:trace>
  <inkml:trace contextRef="#ctx0" brushRef="#br0" timeOffset="100573.3836">29616 8008 0,'0'-18'16,"0"36"-1,-18 35 1,0-35-16,1 70 16,17-35-1,-18 53-15,18-54 16,0 37-16,18-54 16,-1 0-16,1 18 15,0-35-15,-1 17 16,1-17-1,0-18-15</inkml:trace>
  <inkml:trace contextRef="#ctx0" brushRef="#br0" timeOffset="101112.8009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7">30110 7938 0,'35'0'15,"-17"0"-15,17 52 16,0-16-16,-17-1 16,35 71-16,-36-53 15,1 0-15,0 0 16,-18 17-16,0-17 0,0 35 16,0-52-16,-36 34 15,19-35-15,-19 1 16,19-19-16,-19 1 15</inkml:trace>
  <inkml:trace contextRef="#ctx0" brushRef="#br0" timeOffset="102020.7821">30674 8326 0,'18'0'16,"-1"0"-16,1 0 0,35-18 16,-18 18-16,-17 0 15,17 0-15,-17 0 16,-1 0-16,-17 18 16</inkml:trace>
  <inkml:trace contextRef="#ctx0" brushRef="#br0" timeOffset="102172.4702">30762 8520 0,'71'0'16,"-1"-18"0,-34 0-1,-19 18 1</inkml:trace>
  <inkml:trace contextRef="#ctx0" brushRef="#br0" timeOffset="103321.214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05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4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7">29016 9860 0,'18'-17'16,"52"-1"-1,-35 18-15,71-18 0,-35 1 16,-18 17-16,17-18 16,-34 18-16,-19 0 15</inkml:trace>
  <inkml:trace contextRef="#ctx0" brushRef="#br0" timeOffset="107036.4809">29633 9331 0,'-17'0'15,"17"18"-15,0-1 0,-18 54 16,18-36 0,18 18-16,-1 35 15,-17-53-15,36 54 16,-19-54-16,19 36 16,-19-54-16,1 18 15</inkml:trace>
  <inkml:trace contextRef="#ctx0" brushRef="#br0" timeOffset="107402.7739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3">30039 9331 0,'35'35'15,"18"53"-15,0-17 16,-18 17 0,-17-53-16,-18 54 15,0-19 1,-18-34-16,1-1 0,-18 18 15,-1 0 1,19-53-16,-1 17 0</inkml:trace>
  <inkml:trace contextRef="#ctx0" brushRef="#br0" timeOffset="107954.0674">28487 10372 0,'17'0'16,"1"0"-16,35 0 16,0 0-16,17 0 15,107 0-15,-89 0 16,36 0-16,105-18 16,-106 18-16,89-35 15,-71 17 1,-106 18-16,1 0 0,-72 0 31</inkml:trace>
  <inkml:trace contextRef="#ctx0" brushRef="#br0" timeOffset="108476.2417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9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1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5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5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8">31750 10160 0,'18'-18'15,"-1"18"-15,36 0 16,-18 0-16,1 0 0,-1 0 16,0 0-16,18 0 15,-35 0-15,0 0 0</inkml:trace>
  <inkml:trace contextRef="#ctx0" brushRef="#br0" timeOffset="112688.7874">31009 10672 0,'18'0'31,"-1"0"-31,19-18 0,70 18 16,-36 0 0,1-18-16,105 18 0,-70 0 15,106 0 1,-142 0-16,54 0 16,-89 0-16,0 0 15,-17 0-15,-36 0 16,-17 0-16,0 0 15</inkml:trace>
  <inkml:trace contextRef="#ctx0" brushRef="#br0" timeOffset="113314.8662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4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5">32403 10495 0,'17'0'15,"1"0"-15,35 0 16,17 0 0,-52 0-16,35 0 15,-53 18-15</inkml:trace>
  <inkml:trace contextRef="#ctx0" brushRef="#br0" timeOffset="114894.5302">32473 10724 0,'0'0'0,"18"0"0,35 0 15,-18 0-15,18 0 16,-35 0-16,17-17 16</inkml:trace>
  <inkml:trace contextRef="#ctx0" brushRef="#br0" timeOffset="115327.0993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06">30074 11836 0,'18'0'15,"35"0"1,0-18-16,17 18 15,-34 0 1,-1 0-16,-17 0 16,-36 18-16</inkml:trace>
  <inkml:trace contextRef="#ctx0" brushRef="#br0" timeOffset="119104.2793">30092 11959 0,'35'18'0,"-17"-18"15,17 0-15,36-18 16,-1 18 0,-34-17-16,-19 17 0</inkml:trace>
  <inkml:trace contextRef="#ctx0" brushRef="#br0" timeOffset="119545.0943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8">31133 11959 0,'17'53'15,"36"35"1,0-35-16,18-18 16,-54-17-1,19-18-15,17 0 16,-18-35-16,-18 17 16,-17-17-16,18 0 15,-18-1-15,0 1 0,-18-18 16,18 36-16,-35-1 15</inkml:trace>
  <inkml:trace contextRef="#ctx0" brushRef="#br0" timeOffset="120762.6067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03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07">28928 13123 0,'0'-17'15,"35"17"-15,36 0 16,-1-18-16,-17 18 16,123 0-1,-87 0-15,69 18 16,-87-18-16,-18 0 15,17 0-15,1 0 0,-36 0 16,-35-18 0</inkml:trace>
  <inkml:trace contextRef="#ctx0" brushRef="#br0" timeOffset="122284.8896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4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3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39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3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5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2">24377 7532 0,'0'17'32,"35"54"-17,-35-18-15,18 0 16,0 53-1,-1 0-15,1-54 16,-1 1-16,-17 0 0,36 35 16,-19-52-16,19 34 15,-36-52 1,0 0-16,-18-18 16,-17 0-1</inkml:trace>
  <inkml:trace contextRef="#ctx0" brushRef="#br2" timeOffset="168854.900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2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2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218328.9367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218996.5267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219440.036">2558 13864 0,'-18'0'15,"36"0"1,35 0-1,-18 0-15,0-17 0,18 17 0,71 0 16,-54-18 0,18 18-16,71-18 15,-71 1-15,0 17 0,1-18 16,-1 0-16,-18 1 0,54-1 16,-89 18-16,18 0 15,-35 0 1</inkml:trace>
  <inkml:trace contextRef="#ctx0" brushRef="#br0" timeOffset="220201.0372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220674.1499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221264.0836">2858 13917 0,'0'0'0,"17"18"78,1 17-63,-18 0-15,17 1 0,1 16 16,0-16 0,-1 34-16,-17-52 15,18 0-15,0-1 16,-18 1-16,17-18 16</inkml:trace>
  <inkml:trace contextRef="#ctx0" brushRef="#br0" timeOffset="221735.5757">4269 13600 0,'17'17'16,"19"-17"-1,16 0 1,-34 0-16,35 0 16,-35 0-16,-1 18 0</inkml:trace>
  <inkml:trace contextRef="#ctx0" brushRef="#br0" timeOffset="221875.275">4427 13811 0,'18'0'0,"17"0"16,-17 0-16,17 0 0,0 0 0,1 18 15,-19-18-15</inkml:trace>
  <inkml:trace contextRef="#ctx0" brushRef="#br0" timeOffset="231217.1517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231424.476">19650 13212 0,'35'0'15,"-17"-18"-15,-1 18 0,36-18 16,0 18 0,-18 0-16,-17 0 0,0 0 15</inkml:trace>
  <inkml:trace contextRef="#ctx0" brushRef="#br0" timeOffset="231558.0101">19773 13353 0,'35'17'16,"-17"-17"-16,35 0 15,-18-17 1,-17 17-16,-18-18 0</inkml:trace>
  <inkml:trace contextRef="#ctx0" brushRef="#br0" timeOffset="231824.6429">20267 12965 0,'18'0'0,"35"0"16,-18 0-16,18 0 16,0 0-16,0-18 15,-18 0 1,-17 18-16,-36 0 15,0 0 1</inkml:trace>
  <inkml:trace contextRef="#ctx0" brushRef="#br0" timeOffset="232190.4469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234371.862">21308 13300 0,'17'0'31,"1"0"-31,0 0 0,17 0 15,0 0-15,1 0 0,34 0 16,-17 0 0,-18 0-16,-17 0 15,0 0-15,-1 0 16</inkml:trace>
  <inkml:trace contextRef="#ctx0" brushRef="#br0" timeOffset="234594.1158">21502 13159 0,'35'17'16,"-17"-17"-16,17 0 16,18 18-16,-18-18 0,18 0 15,0 18-15,18-1 16,-54 1-16,1 35 16,-36 0-1,1-18-15,-36 0 16,17-17-16,-17 17 15,36-35-15,-1 0 16,36 0 0</inkml:trace>
  <inkml:trace contextRef="#ctx0" brushRef="#br0" timeOffset="235032.8427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235206.1626">22666 13229 0,'-18'18'46</inkml:trace>
  <inkml:trace contextRef="#ctx0" brushRef="#br0" timeOffset="235516.5871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235839.6526">23266 13159 0,'-36'35'15,"19"35"1,34-34-1,36 17 1,-17-53-16,34 17 16,1-34-1,-36-1-15,18-17 0,-53 17 16,18-17 0,-36 17-16,-17-35 15,17 36-15,-35-1 16,35 18-16,-17 0 15,18 0-15,-1 18 16,0-18-16</inkml:trace>
  <inkml:trace contextRef="#ctx0" brushRef="#br0" timeOffset="236056.7537">23760 13053 0,'0'17'15,"0"54"1,17-18-16,1 17 16,-18-17-16,0-17 0,18 52 15,-18-35 1,0-18-16</inkml:trace>
  <inkml:trace contextRef="#ctx0" brushRef="#br0" timeOffset="238196.8623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238586.759">19756 14340 0,'17'0'16,"18"0"0,-17 0-16,53 0 15,-36 0-15,18 0 16,-35 0-16,17 0 15,-18 18-15</inkml:trace>
  <inkml:trace contextRef="#ctx0" brushRef="#br0" timeOffset="238748.123">19861 14482 0,'36'17'15,"34"-17"1,-52-17-16,52-1 16,-52 18-16,0 0 15,-1 0-15</inkml:trace>
  <inkml:trace contextRef="#ctx0" brushRef="#br0" timeOffset="241071.2624">20532 14129 0,'0'-18'16,"0"36"15,17 35-31,-17-18 16,0 53-16,0-53 15,0 18-15,0 0 0,0-17 16,0 34 0,18-35-16,-18-17 0,0 0 15,18-1-15,-1-17 16,-17-17-1,0-1-15,0 0 0</inkml:trace>
  <inkml:trace contextRef="#ctx0" brushRef="#br0" timeOffset="241261.8993">20761 14129 0,'0'17'15,"0"1"-15,18 17 0,-18 1 16,0 17-16,0 35 16,0-53-16,35 36 15,-35-36-15,18-18 16,-18 1-16,0 0 0</inkml:trace>
  <inkml:trace contextRef="#ctx0" brushRef="#br0" timeOffset="241995.1728">21414 14376 0,'17'0'32,"36"0"-17,0 0 1,-18 0-16,18-18 15,0 18-15,0 0 0,0 0 0,35 0 16,-35-18-16,0 18 16,-35 0-1</inkml:trace>
  <inkml:trace contextRef="#ctx0" brushRef="#br0" timeOffset="242253.1422">21802 14199 0,'17'0'16,"1"0"-16,17 18 15,18 0 1,18 17 0,-36-35-16,0 18 0,18 34 15,-35-34-15,-18 0 16,0 35-16,0-36 15,-18 19-15,1-19 0,-19 18 16,-17-17 0,36 0-16,-1-18 15,-17 17-15</inkml:trace>
  <inkml:trace contextRef="#ctx0" brushRef="#br0" timeOffset="243230.7471">22525 14111 0,'0'-35'0,"18"35"31,-1 53-15,1-18-16,-18 0 0,35 54 16,-35-37-1,18-16-15,-1 17 16,1-18-16,-18 0 0,18-17 0,-1 17 15,1-17-15,0-18 16,-18-18 0</inkml:trace>
  <inkml:trace contextRef="#ctx0" brushRef="#br0" timeOffset="243474.4607">22895 14023 0,'0'35'16,"0"0"-16,0 1 0,18 34 16,-18-34-1,18-1-15,-1 35 16,1-52-16,-1 35 15,1-18 1,0-17-16,-18 0 16</inkml:trace>
  <inkml:trace contextRef="#ctx0" brushRef="#br0" timeOffset="243724.2925">23178 14323 0,'17'0'46</inkml:trace>
  <inkml:trace contextRef="#ctx0" brushRef="#br0" timeOffset="244191.6674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244520.3274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244920.9406">24448 14146 0,'0'-17'16,"17"17"15,-17 17-15,0 19-16,18 17 15,-1-18-15,1 53 16,0-53-16,35 54 16,-36-54-16,19 35 15,-36-34-15,0-19 16</inkml:trace>
  <inkml:trace contextRef="#ctx0" brushRef="#br0" timeOffset="246550.6267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246773.8784">19950 15416 0,'35'0'16,"0"0"-16,18-17 15,-35 17-15,17 0 16,-17 0-16,17 0 0</inkml:trace>
  <inkml:trace contextRef="#ctx0" brushRef="#br0" timeOffset="246894.301">20038 15593 0,'35'0'15,"0"0"-15,-17-18 16,35 1-16,-35-1 16</inkml:trace>
  <inkml:trace contextRef="#ctx0" brushRef="#br0" timeOffset="247495.8076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247935.3117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248529.3074">21731 15434 0,'18'18'31,"52"-18"-15,-17 0-16,0 0 16,0 0-16,0 0 0,53 0 15,-71 0-15,0 0 16,-17 0 0,0 0-16,-36 0 0</inkml:trace>
  <inkml:trace contextRef="#ctx0" brushRef="#br0" timeOffset="248792.0239">22084 15328 0,'18'0'16,"-1"0"0,18 18-16,1-1 15,-1-17-15,0 18 0,18 0 16,-18-1-16,1 19 15,-19-19-15,-17 1 16,0 0 0,-35 17-16,17-17 15,-52 17-15,35-18 16,-36 1-16,53 0 16,-17-1-1,18-17-15</inkml:trace>
  <inkml:trace contextRef="#ctx0" brushRef="#br0" timeOffset="249419.961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250015.9106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250175.5785">23901 15399 0,'-18'-18'0,"0"18"16,18 18-1</inkml:trace>
  <inkml:trace contextRef="#ctx0" brushRef="#br0" timeOffset="250494.3263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250820.9922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251399.2313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257694.4797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259252.8272">24077 15840 0,'18'0'31,"17"0"-15,0 0 0,1-18-16,87 18 15,-52 0-15,105 0 16,-53 0-16,124-18 15,-105 18-15,104 0 16,-122-17-16,-36 17 16,-17 0-16,-18 0 0,-18 17 15,-17-17-15,-18 18 16</inkml:trace>
  <inkml:trace contextRef="#ctx0" brushRef="#br0" timeOffset="264951.6075">4727 5080 0,'-17'0'0,"-1"0"31,36 0 32,-1 0-63,19 0 15,16 0 1,1 0-16,53 0 16,-53 0-16,0 0 0,53 0 15,-53 0-15,-18 0 16,36 0-16,-54 0 15,1 0-15</inkml:trace>
  <inkml:trace contextRef="#ctx0" brushRef="#br0" timeOffset="285217.8236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288593.5847">6085 13529 0,'0'18'16,"18"-18"0,0 0-1,35 0 1,-18 0-16,18 0 0,17-18 16,-17 18-16,-17-18 15,16 18-15,-16 0 16,-19 0-16,1 0 0,0 0 15,-18 18-15,-18-18 16,0 0-16</inkml:trace>
  <inkml:trace contextRef="#ctx0" brushRef="#br0" timeOffset="288788.1199">6191 13758 0,'53'18'15,"71"0"1,-36-18 0,-18 0-16,-52 17 15</inkml:trace>
  <inkml:trace contextRef="#ctx0" brushRef="#br0" timeOffset="312490.8092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312772.4985">9860 13088 0,'18'71'16,"-1"-18"-1,-17-18 1,36 18-16,17 0 16,-36-36-16,36 1 15,-35-18-15,17-18 16,-17 1-16,17-36 15,-35 17-15,18-34 16,-18 17-16,0-35 16,0 53-16,0-18 15</inkml:trace>
  <inkml:trace contextRef="#ctx0" brushRef="#br0" timeOffset="313396.3612">9066 13741 0,'36'0'32,"-19"0"-32,36 0 0,0 0 15,18 0-15,105-18 16,-70 18-16,123-18 15,-52 1 1,-89 17-16,35 0 16,-70 0-16,0 0 0,-18-18 15,-17 18 1,-36 0-16,1 0 16</inkml:trace>
  <inkml:trace contextRef="#ctx0" brushRef="#br0" timeOffset="313985.384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314397.2669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318573.5057">17921 14587 0,'-18'0'0,"1"0"16,-1 0-16,1 0 15,17-17 1,17 17-1,1 0-15,-1 0 16,36 0-16,-17 0 16,52-18-1,-35 18-15,53 0 16,-53 0-16,35 0 16,-53 0-16,36 18 15,-36-18-15,0 0 16,-35-18-16,-18 18 15</inkml:trace>
  <inkml:trace contextRef="#ctx0" brushRef="#br0" timeOffset="318851.0586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329828.1866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330268.8066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330618.8439">7285 13882 0,'18'0'15,"52"-18"1,-17 18-16,88-35 16,-53 35-16,0-18 15,1 1-15,69-1 16,-87 18-16,-18 0 0,17 0 15,-34 0 1,-19 0-16,-34 0 31</inkml:trace>
  <inkml:trace contextRef="#ctx0" brushRef="#br0" timeOffset="331573.6459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331863.8186">7973 14146 0,'17'36'16,"19"34"0,-1 18-1,0 1 1,-17-54-16,17 18 16,-17-18-16,17-17 15,-17-18-15,-1 0 0,19-18 16,-19-35-1,-17 18-15,18 0 0,-18-18 16,0-18 0,-18 18-16,18 36 0,0-19 0,-17 19 15</inkml:trace>
  <inkml:trace contextRef="#ctx0" brushRef="#br0" timeOffset="334018.7795">8132 13758 0,'17'0'47,"1"-17"-31,-1 17-1,1-18-15,0 18 16,-1 0-16,1 0 0,17 0 15,-17 0-15,0 0 16,-1 18-16,1-18 0,-1 0 16,1 0-16,0 0 15</inkml:trace>
  <inkml:trace contextRef="#ctx0" brushRef="#br0" timeOffset="347357.6556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347808.059">12118 11518 0,'18'0'31,"17"0"-15,0 0-16,0 0 0,1 0 15,70-17-15,-54 17 16,37-18-16,-36 18 16,-1 0-1,-16 0-15,-1 0 16</inkml:trace>
  <inkml:trace contextRef="#ctx0" brushRef="#br0" timeOffset="348075.583">12594 11377 0,'18'0'16,"35"18"-1,0-18-15,-36 0 16,36 17-16,-18 1 0,-17 0 16,0-1-1,-18 19-15,-18-19 16,-35 36 0,36-53-16,-1 18 0,-35-1 15,35 1-15,1-18 16,17-18-1</inkml:trace>
  <inkml:trace contextRef="#ctx0" brushRef="#br0" timeOffset="348843.9648">13300 11289 0,'0'18'15,"17"17"1,1 35-16,-18-34 0,0-1 15,18 0-15,-1 36 16,1-54-16,17 19 16,-17-19-16,17-17 15,-17-17 1,-1-36-16,-17 17 16,18-34-1,-18 17-15,0 18 0,0-1 16,0 1-16,0 0 15,0 53 1</inkml:trace>
  <inkml:trace contextRef="#ctx0" brushRef="#br0" timeOffset="349443.7212">13847 11465 0,'17'0'16,"1"0"-1,52-17-15,-34 17 16,17 0-16,-1 0 0,1 17 16,0-17-16,36-17 15,-37 17-15,-16 0 0,17-18 16,-36 18-16,1-18 15</inkml:trace>
  <inkml:trace contextRef="#ctx0" brushRef="#br0" timeOffset="349728.339">14323 11307 0,'17'0'16,"19"17"-16,17 1 16,-36-18-16,71 35 15,-35-17 1,-17-1 0,-19 1-1,-34 17 1,-19-17-16,-17 0 15,36-18-15,-1 0 16,36 0 0</inkml:trace>
  <inkml:trace contextRef="#ctx0" brushRef="#br0" timeOffset="350046.0988">14870 11183 0,'53'0'16,"-36"-18"-16,36 18 16,-18-17-16,1-1 15,-1 18-15,-17 0 0,-1-17 0,1 17 16,-18 17 0,-35-17-1</inkml:trace>
  <inkml:trace contextRef="#ctx0" brushRef="#br0" timeOffset="350289.2822">15028 11254 0,'0'35'16,"36"0"0,-19 18-16,1-18 0,-18 18 15,18 0 1,-1-18-16,-17 1 15,0-19-15,0 1 16,0 0-16,-17-18 16,-19 0-1,19 0-15,-36-18 16,35 18 0,-17 0-16,0 0 15,-36 18-15</inkml:trace>
  <inkml:trace contextRef="#ctx0" brushRef="#br0" timeOffset="352184.8618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357496.8661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358197.9077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361155.7622">7990 14923 0,'0'17'47,"-17"18"-32,17 18-15,0-17 16,17-19-16,1 36 15,0-18-15,17 1 16,18-1 0,-18-35-16,0 18 15,1-18-15,-19 0 0,36 0 16,-35-18-16,-18 0 16</inkml:trace>
  <inkml:trace contextRef="#ctx0" brushRef="#br0" timeOffset="361556.5369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372406.708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374363.7676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376243.3322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378895.4558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379201.6849">3316 16263 0,'0'35'16,"0"36"-1,18-36-15,-1 0 0,19 1 16,-19-19-16,1 1 0,0-18 15,-1 0 1,1-18-16,0-17 16,-18-18-1,0 18-15,0 17 0,0-52 16,0 34 0,0 1-16,17 0 15,-17 17-15,0 1 0,35-1 16,-17 18-1,0 0 1</inkml:trace>
  <inkml:trace contextRef="#ctx0" brushRef="#br0" timeOffset="379679.9659">2417 17039 0,'17'0'15,"36"-17"1,53 17-1,-36 0-15,54 0 16,52 0 0,-87 0-16,-1-18 0,0 18 15,0 0-15,-17-18 16,17 18-16,-35 0 0,53 0 16,-53 0-16,-1 0 15,-34 0 1</inkml:trace>
  <inkml:trace contextRef="#ctx0" brushRef="#br0" timeOffset="380213.1557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380613.8716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380993.1399">4163 16986 0,'17'0'16,"1"0"-1,17 0-15,54-17 16,-54 17-16,18 0 0,-18 0 16,18-18-16,-35 18 15,-1 0-15</inkml:trace>
  <inkml:trace contextRef="#ctx0" brushRef="#br0" timeOffset="381144.5576">4269 17163 0,'17'17'16,"1"-17"-16,35 18 16,-18-36-16,36 1 15,-18-1 1,-18 18 0</inkml:trace>
  <inkml:trace contextRef="#ctx0" brushRef="#br0" timeOffset="381441.9762">4886 16669 0,'0'17'16,"-18"19"-1,18 52 1,0-35-16,0 0 0,0 105 16,18-87-16,-18 17 15,18 71 1,-18-106-16,17 17 0,-17 1 15</inkml:trace>
  <inkml:trace contextRef="#ctx0" brushRef="#br1" timeOffset="392699.124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394206.5356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394483.3923">7444 12259 0,'0'0'0,"0"18"16,17 17 0,-17-17-16,18 35 15,0-18-15,17 0 16,-18-17-16,1-18 0,0 17 16,-1-17-16,1 0 15,17-17-15,1-1 16,-1-17-16,0-18 15,-17 35-15,-1 1 16,1-1-16,-18 0 0,18 1 16</inkml:trace>
  <inkml:trace contextRef="#ctx0" brushRef="#br1" timeOffset="395523.1935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396479.7086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397847.7598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398798.7383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399099.1353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400407.7976">9366 15505 0,'-17'0'16,"17"17"-1,0 1 1,17 17-16,1 36 16,-18-18-16,0-18 0,0 18 15,18-18-15,-18 18 16,17-35-16,-17-1 0,0 1 16</inkml:trace>
  <inkml:trace contextRef="#ctx0" brushRef="#br1" timeOffset="401625.5781">8573 15663 0,'-18'0'0,"36"0"31,34 18-15,-34 0-1,17 17-15,1-17 16,-19-1-16,19 1 0,-1-1 0,-18 1 16,19 17-1,-19-35-15</inkml:trace>
  <inkml:trace contextRef="#ctx0" brushRef="#br1" timeOffset="401815.1553">8767 15593 0,'-36'35'16,"-17"0"0,18 1-16,0 17 15,17-36-15,1 36 16,-1-18-1</inkml:trace>
  <inkml:trace contextRef="#ctx0" brushRef="#br1" timeOffset="402786.3023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403115.6946">5327 14852 0,'0'-18'31,"18"-17"-15,-1 0-16,1-71 15,0 53-15,-1-70 16,1 70-16,-18-53 16,17 71-16,-17-18 15,0 35-15,18 18 16,0 0-16,17 35 15,0 1-15,36 16 16,-36-16-16,53 17 16,-52-36-16,-1 1 15</inkml:trace>
  <inkml:trace contextRef="#ctx0" brushRef="#br2" timeOffset="415883.3006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416399.7106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416740.0761">14482 8396 0,'35'0'16,"18"0"-16,0 0 0,0 0 15,88 0 1,-53-18-16,0 18 0,18-17 15,88-1-15,-88 18 16,53-17 0,-107-1-16,37 0 0,-72 18 15</inkml:trace>
  <inkml:trace contextRef="#ctx0" brushRef="#br2" timeOffset="417418.7111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417784.319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419226.2336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421595.3153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422198.7143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423641.2352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424041.9787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424331.1133">5539 4057 0,'-18'18'16,"36"-18"-16,35 0 16,-1 0-16,90-36 15,-72 36-15,18-17 16,18-1-16,88-17 16,-88 17-16,88-17 15,-106 17-15,-17 1 16,-18 17-16,-18 0 0,-17 0 15</inkml:trace>
  <inkml:trace contextRef="#ctx0" brushRef="#br2" timeOffset="425031.427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425571.5234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462564.116">13406 16104 0,'0'-17'0,"0"-1"16,-18 18-16,0-18 16,1 18-16,-1 0 15,18 18 32,18 35-31,-18 0-16,17-18 0,1 89 15,0-54-15,-1 54 16,1-71 0,-18-18-16,17 0 0,1-17 0,-18-1 15,18 1 1,-1-36-16,1 1 0,-18-19 15</inkml:trace>
  <inkml:trace contextRef="#ctx0" brushRef="#br2" timeOffset="462752.9942">13406 16104 0,'35'0'15,"0"0"-15,53-17 16,-52-1-16,-1 0 0,35 1 16,-52 17-16,0 0 15,-1 0-15,-34 17 16</inkml:trace>
  <inkml:trace contextRef="#ctx0" brushRef="#br2" timeOffset="462892.1636">13511 16351 0,'53'18'16,"0"-18"-1,0-18-15,-18 1 0,18-1 16,-35 0 0</inkml:trace>
  <inkml:trace contextRef="#ctx0" brushRef="#br2" timeOffset="463069.6855">13899 16457 0,'18'53'15,"0"-18"-15,-1-17 16,1 0-16,0-1 15,-1-17-15</inkml:trace>
  <inkml:trace contextRef="#ctx0" brushRef="#br2" timeOffset="463213.8904">13882 16175 0,'17'-18'15,"1"18"1,17 18-16</inkml:trace>
  <inkml:trace contextRef="#ctx0" brushRef="#br2" timeOffset="463454.6424">14129 16616 0,'0'-35'0,"0"17"16,0-35-16,0 18 16,0 17-16,0-17 0,0 0 15,0 17 1,17 18 0,1 18-16,0-1 15,-1 1-15,1 35 16,0-36-16,-18 19 15,17-1-15,1 0 0</inkml:trace>
  <inkml:trace contextRef="#ctx0" brushRef="#br2" timeOffset="463971.0932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464599.05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464884.0978">15416 16351 0,'0'18'0,"0"17"16,0-17-16,18 35 16,0-36-1,-1 1-15,36 17 0,-35-35 16,17 0 0,-17-17-16,-1-1 15,-17-17-15,0-1 16,0 19-16,-17-36 15,17 35-15,0 1 16,17 34 0,1 1-1,17 0 1,-17-1-16</inkml:trace>
  <inkml:trace contextRef="#ctx0" brushRef="#br2" timeOffset="465043.7759">15752 16263 0,'35'-18'16,"0"18"-16,0 0 16,1 0-16,17 0 15,-36 0-15</inkml:trace>
  <inkml:trace contextRef="#ctx0" brushRef="#br2" timeOffset="465223.3782">15857 16104 0,'0'71'15,"18"-18"-15,-18 35 16,18 18-16,-1-71 15,1 18-15,-18-35 16,18-1-16,-18 1 16</inkml:trace>
  <inkml:trace contextRef="#ctx0" brushRef="#br2" timeOffset="465861.9808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466213.8648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466339.8382">16404 16369 0,'71'0'16,"-1"0"-1,-17-18-15,-18 18 0,1 0 16,-36-17 0</inkml:trace>
  <inkml:trace contextRef="#ctx0" brushRef="#br2" timeOffset="468136.7612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468649.8107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72267.8886">23160 7479 0,'-18'0'16,"18"18"0,0-1-16,0 54 15,18 17 1,-18-35-16,0 17 0,18 1 15,-18 88-15,0-71 16,0 71 0,0-89-16,0-17 0,17 18 15,-17-36-15,18-17 16,-1-18-16,-17-18 16</inkml:trace>
  <inkml:trace contextRef="#ctx0" brushRef="#br2" timeOffset="472629.7926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480243.8871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481817.3783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485303.4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490149.1693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490758.9241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522319.22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522782.0318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523586.7324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524066.0875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524538.5101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526979.733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528675.5354">20443 16351 0,'0'-17'16,"-17"17"15,34 0-15,-17-18-1,18 18 1,0 0-16,-1-18 16,36 18-1,0-17-15,-17 17 16,-19 0-16,1 0 0,-1 0 16,1 0-1</inkml:trace>
  <inkml:trace contextRef="#ctx0" brushRef="#br2" timeOffset="528992.6427">20690 16316 0,'36'0'16,"-19"0"-16,-17-18 0,36 18 15</inkml:trace>
  <inkml:trace contextRef="#ctx0" brushRef="#br2" timeOffset="536155.976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537015.9676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537319.6965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539157.0787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539587.5076">20796 18133 0,'0'53'31,"0"-18"-31,0 0 0,18 1 16,0-1-16,17 53 15,0-53-15,-17-17 16,-1 0-16,1 17 16,0-18-16,-1-17 15,-17-17-15,18-18 16,-18 17-16,0-17 0,0-18 16,0 17-16,0 1 15,0-18 1,0 18-16,-18 35 31</inkml:trace>
  <inkml:trace contextRef="#ctx0" brushRef="#br2" timeOffset="540231.3089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541210.6413">19808 17709 0,'0'-17'15,"0"34"1,0 1 0,18 17-1,0-17-15,-18 0 16,17-1-16,1 1 15,0-18 1</inkml:trace>
  <inkml:trace contextRef="#ctx0" brushRef="#br2" timeOffset="541338.7934">19932 17727 0,'0'18'15,"18"-18"-15,-1 17 16,-17 1-16,36 17 15,-19-35 1,1 0-16</inkml:trace>
  <inkml:trace contextRef="#ctx0" brushRef="#br2" timeOffset="541928.1069">21996 17709 0,'0'18'62,"-36"17"-46,36-17-16,-17 0 0,17 17 16,0 0-1,17-35-15,1 0 16</inkml:trace>
  <inkml:trace contextRef="#ctx0" brushRef="#br2" timeOffset="542056.0439">22207 17745 0,'0'35'16,"-17"0"-1,17-17-15,-18 17 16,18-17-16,-18-1 0</inkml:trace>
  <inkml:trace contextRef="#ctx0" brushRef="#br2" timeOffset="547957.4036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563089.5869">16563 7938 0,'0'17'16,"0"1"0,0-1-16,18 36 15,-18-35-15,17 17 16,1-35-16,-1 18 15,-17 0-15,18-18 16,-18-18-16</inkml:trace>
  <inkml:trace contextRef="#ctx0" brushRef="#br2" timeOffset="563222.3693">16651 7973 0,'0'17'0,"18"19"16,-18-19-16,0 1 15,17 0-15,1-1 0,0 19 16,-1-36-16,-17 17 16</inkml:trace>
  <inkml:trace contextRef="#ctx0" brushRef="#br2" timeOffset="564161.390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564825.2718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565218.3078">18080 8043 0,'-18'18'47,"18"17"-47,0-17 16,-17 17-16,17-17 15,0-1-15,17-17 16</inkml:trace>
  <inkml:trace contextRef="#ctx0" brushRef="#br2" timeOffset="565386.5284">18239 8008 0,'0'35'16,"-18"1"-16,18-1 16,0-17-16,0-1 0,0 1 15,0-1-15,0 19 16,-18-36-16</inkml:trace>
  <inkml:trace contextRef="#ctx0" brushRef="#br2" timeOffset="570846.3814">18538 8396 0,'18'0'0,"0"0"16,-1 0-16,1 0 15,53-18 1,-54 18-16,19-17 0,-1 17 15,-18 0 1,1 0-16</inkml:trace>
  <inkml:trace contextRef="#ctx0" brushRef="#br2" timeOffset="570996.4896">18627 8537 0,'35'0'16,"0"0"-16,-17 0 0,35 0 16,0 0-1,-36-17-15</inkml:trace>
  <inkml:trace contextRef="#ctx0" brushRef="#br2" timeOffset="571385.2428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574110.1533">7796 3634 0,'0'17'15,"18"19"1,0-36-16,-1 35 16,1-35-1</inkml:trace>
  <inkml:trace contextRef="#ctx0" brushRef="#br2" timeOffset="574250.583">7920 3722 0,'18'35'16,"-1"-17"-1,1 17-15,-1-35 16</inkml:trace>
  <inkml:trace contextRef="#ctx0" brushRef="#br2" timeOffset="574728.1838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575078.6312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575323.6108">8943 3687 0,'0'17'16,"0"1"-1,0-1-15,0 1 0,0 0 16,18-1-16,-1-17 15</inkml:trace>
  <inkml:trace contextRef="#ctx0" brushRef="#br2" timeOffset="575451.3062">9066 3775 0,'18'17'0,"-18"1"16,0 0-1</inkml:trace>
  <inkml:trace contextRef="#ctx0" brushRef="#br2" timeOffset="576486.117">9437 4022 0,'0'0'0,"17"0"16,19 0-1,-19 17-15,19-17 0,-19 0 16,1 0-16,17 0 16</inkml:trace>
  <inkml:trace contextRef="#ctx0" brushRef="#br2" timeOffset="576620.017">9454 4216 0,'18'0'0,"0"0"16,-1 0-16,19 0 16,-1-18-16,18 0 15,-36 18-15</inkml:trace>
  <inkml:trace contextRef="#ctx0" brushRef="#br2" timeOffset="577030.0837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01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3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5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1">15328 8467 0,'18'0'16,"35"0"-16,-18-18 15,36 18-15,70 18 16,-53-18-16,0 0 0,0 0 16,0 0-16,54 0 15,-89 0-15,-1 0 16,-16-18-16,-1 0 15</inkml:trace>
  <inkml:trace contextRef="#ctx0" brushRef="#br0" timeOffset="7610.6616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7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2">19032 8361 0,'18'-18'31,"35"18"-15,0 0-16,70-17 15,-34 17-15,-19 0 16,18-18-16,-17 18 0,-1 0 0,54 0 16,-71 0-1,-36 0-15,19 0 0,-19 18 16,-34-1-1</inkml:trace>
  <inkml:trace contextRef="#ctx0" brushRef="#br0" timeOffset="8897.1265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2">19579 8696 0,'18'35'16,"-1"1"-1,19-19 1,-19-17-16,1 18 0,0-18 15,-1 0-15,1-18 16,0-35 0,-1 18-16,1-36 15,-18 36-15,35-35 16,-35 52-16,0-35 16,-18 53-1</inkml:trace>
  <inkml:trace contextRef="#ctx0" brushRef="#br0" timeOffset="10516.1458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8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7">4427 5327 0,'18'0'16,"0"0"-16,35 18 16,-36-18-16,54 0 15,-54-18-15,19 18 16,-19 0-16</inkml:trace>
  <inkml:trace contextRef="#ctx0" brushRef="#br0" timeOffset="12345.5987">4427 5450 0,'36'18'0,"-19"-18"15,36 0 1,18 0-16,-54 0 16,1 0-16,0-18 0</inkml:trace>
  <inkml:trace contextRef="#ctx0" brushRef="#br0" timeOffset="13190.7565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8">3052 6033 0,'17'0'15,"54"0"1,-18 0-16,17 0 0,1 0 16,105-18-1,-88 18-15,18-18 0,88-17 16,-88 35-16,-35-18 15,-1 18-15,-17 0 0,18 18 16,-71 0 0,-18-18-16</inkml:trace>
  <inkml:trace contextRef="#ctx0" brushRef="#br0" timeOffset="17028.0819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2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8">512 5697 0,'35'-17'31,"0"17"-31,89-36 16,-54 19-16,89-18 16,-89 17-16,89-17 15,-106 17-15,53-17 16,-53 17-16,-36 18 15,36-18 1,-53 1-16,-17 17 16,17 17-16,-36-17 0,19 18 15</inkml:trace>
  <inkml:trace contextRef="#ctx0" brushRef="#br0" timeOffset="18412.4317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5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9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02">8502 8308 0,'18'0'32,"-1"18"-17,1-1 1,52 1-16,19-18 15,-36 0-15,35 17 16,-35-17 0,-36 0-16,1 0 0,0 18 0</inkml:trace>
  <inkml:trace contextRef="#ctx0" brushRef="#br1" timeOffset="53514.8068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3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2">2152 11183 0,'18'0'31,"-1"0"-31,36 0 0,88-18 16,-53 18-1,1 0-15,122 0 16,-87 0-16,-18-17 0,123 17 16,-123 0-16,-18 0 15,18 0 1,-71 0-16,-35 17 15</inkml:trace>
  <inkml:trace contextRef="#ctx0" brushRef="#br1" timeOffset="54927.5241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5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5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7">17886 10389 0,'17'0'15,"-17"-17"-15,36 17 0,-19 0 16,19-18-16,-1 0 0,18 18 16,-18 0-16,-17-17 0,17 17 15,0 17-15,-17 1 16,-18 0-16</inkml:trace>
  <inkml:trace contextRef="#ctx0" brushRef="#br1" timeOffset="61323.6785">17992 10548 0,'17'18'0,"36"-1"0,-35-17 15,52 0 1,-34 0-16,-1 0 0,0 0 15,-17 0-15</inkml:trace>
  <inkml:trace contextRef="#ctx0" brushRef="#br1" timeOffset="62352.5731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2">19950 10372 0,'-18'0'15,"36"0"17,-18-18-32,35 18 15,18 0 1,70-18-1,-35 18-15,-35-17 16,-17 17-16,-19 0 0,36 0 16,-35 0-16,-36 0 31</inkml:trace>
  <inkml:trace contextRef="#ctx0" brushRef="#br1" timeOffset="64231.6546">20285 10195 0,'17'-17'16,"1"17"0,17 0-16,1 0 0,-1 0 15,18 0-15,17 17 16,-52-17-16,17 18 16,-17 0-16,-18-1 0,0 1 15,0-1-15,0 1 0,-35 0 16,-1 17-16,1-17 15,-18-1-15,35-17 16,1 0-16,-1 18 16</inkml:trace>
  <inkml:trace contextRef="#ctx0" brushRef="#br1" timeOffset="64698.6061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2">21590 10319 0,'0'-18'16,"-18"18"-1,36 0 17</inkml:trace>
  <inkml:trace contextRef="#ctx0" brushRef="#br1" timeOffset="65143.3702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4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6">22701 10195 0,'0'71'16,"0"17"-1,0-53-15,0 18 16,18 18-16,-18-1 16,18-34-16,-18-1 15,-18-17-15</inkml:trace>
  <inkml:trace contextRef="#ctx0" brushRef="#br1" timeOffset="66373.0521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2">18979 11201 0,'0'17'15,"0"19"-15,0 34 16,0-35-1,18 1-15,-18-1 16,0-17-16,18 17 0,-18 0 16,17-35-16,1 0 15,0 0-15</inkml:trace>
  <inkml:trace contextRef="#ctx0" brushRef="#br1" timeOffset="67886.0646">19191 11254 0,'0'70'16,"0"-35"-1,18 36-15,-1-53 16,-17 17-16,36 0 16</inkml:trace>
  <inkml:trace contextRef="#ctx0" brushRef="#br1" timeOffset="68390.4099">20038 11307 0,'17'0'15,"1"0"-15,53 0 16,-18 0-16,52 0 16,-34 0-1,35-18-15,-71 18 16,0-18-16,1 18 0,-19 0 16</inkml:trace>
  <inkml:trace contextRef="#ctx0" brushRef="#br1" timeOffset="68607.5031">20514 11148 0,'53'0'16,"-35"17"-16,52 1 16,-35-18-16,18 35 15,-35-17-15,-18 35 16,-18-35-16,-17 34 15,0-34-15,-18 17 16,18-35 0,-1 36-16,19-36 15</inkml:trace>
  <inkml:trace contextRef="#ctx0" brushRef="#br1" timeOffset="73169.0924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6">21766 11342 0,'18'0'47,"-18"17"-31</inkml:trace>
  <inkml:trace contextRef="#ctx0" brushRef="#br1" timeOffset="73847.1568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9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9">22931 11183 0,'0'18'16,"-18"-1"-16,18 19 15,0 17-15,18 17 16,-1-35-1,1 1-15,-1 17 0,19-18 16,-36-18 0,0 1-16</inkml:trace>
  <inkml:trace contextRef="#ctx0" brushRef="#br1" timeOffset="75186.9921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5">18362 12277 0,'35'35'16,"-17"-35"-16,17 0 0,36 0 15,-54 0-15,19 0 16,-1 0-16,-17 0 0</inkml:trace>
  <inkml:trace contextRef="#ctx0" brushRef="#br1" timeOffset="76910.4347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3">20073 12206 0,'53'18'0,"53"-18"16,-36 0-16,54 0 15,-54 0-15,19-18 16,-54 18 0,-17 0-16,-18-18 15</inkml:trace>
  <inkml:trace contextRef="#ctx0" brushRef="#br1" timeOffset="77756.3776">20514 12012 0,'53'18'0,"0"-1"16,-18 1-16,36 17 15,-36-17-15,-17 0 16,-1-1-16,1 1 0,0-18 15,-18 17-15,-18 1 0,-35 35 16,18-18 0,-36 1-16,54-19 15,-36 19-15,35-19 16,0 1 0</inkml:trace>
  <inkml:trace contextRef="#ctx0" brushRef="#br1" timeOffset="78367.8054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4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01">22243 12206 0,'-18'18'32,"0"-1"-17</inkml:trace>
  <inkml:trace contextRef="#ctx0" brushRef="#br1" timeOffset="79351.8112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3">22878 12153 0,'0'18'31,"0"35"-15,17-36-16,1 36 15,0-35-15,17 17 16,0-35-1,-35-17-15,18-1 16,-18 0 0,-18 1-16,0-19 15,1 19-15,-1-1 0,1 0 16,-1 18-16,18-17 0,-18 17 16,18-18-1</inkml:trace>
  <inkml:trace contextRef="#ctx0" brushRef="#br1" timeOffset="80013.8769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6">22384 12700 0,'0'0'0,"17"0"31,54 0-15,-18 0-16,17 0 15,-17 0-15,36 0 0,-19 0 16,18 0-16,53 18 16,-70-18-16,17 17 15,-70 1-15,-1-18 0,1 0 16</inkml:trace>
  <inkml:trace contextRef="#ctx0" brushRef="#br1" timeOffset="82166.8369">22066 10866 0,'0'-18'16,"53"0"15,-18 18-31,18 0 0,0 0 16,88 0-16,-52 18 16,-1-18-16,106 0 15,-106 0-15,-17 18 0,-19-18 16</inkml:trace>
  <inkml:trace contextRef="#ctx0" brushRef="#br1" timeOffset="82990.3959">4269 10971 0,'17'0'31,"36"0"-15,-18 0-16,54 0 16,-54 0-16,0 0 0,0 0 15</inkml:trace>
  <inkml:trace contextRef="#ctx0" brushRef="#br1" timeOffset="83106.5147">4251 11254 0,'18'0'16,"35"0"-16,17-36 16,-35 19-16,1 17 15</inkml:trace>
  <inkml:trace contextRef="#ctx0" brushRef="#br1" timeOffset="83969.1351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9">6209 10954 0,'18'0'62,"-1"0"-46,1 0 0,-1 0-16,19 0 0,-1 0 15,18 0-15,-18-18 16,36 18-16,-54 0 15,1 0-15,17 0 16</inkml:trace>
  <inkml:trace contextRef="#ctx0" brushRef="#br1" timeOffset="96530.9104">6279 11165 0,'18'0'16,"0"18"-16,-1-18 15,36 0 1,-17 0-16,-1 0 0,0 0 16,18 0-16,-35 0 15</inkml:trace>
  <inkml:trace contextRef="#ctx0" brushRef="#br1" timeOffset="104372.503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8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8">6826 11113 0,'36'17'31,"34"-17"-15,-17 0-16,106-17 16,-53 17-16,-1-18 0,1 18 0,124-35 15,-125 17 1,54 18-16,-88-18 16,-18 18-16,17 0 15,-52 0-15,-1 18 0</inkml:trace>
  <inkml:trace contextRef="#ctx0" brushRef="#br1" timeOffset="105867.8814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3">7673 11483 0,'35'53'16,"0"0"-1,-17-18-15,0 0 16,35 1-16,0-1 15,-36-35-15,1 0 16,0-18-16,-18-35 16,0 36-1,0-19-15,0-52 16,0 53-16,0-53 16,0 52-16,0 1 15,0 18-15,35-1 16</inkml:trace>
  <inkml:trace contextRef="#ctx0" brushRef="#br1" timeOffset="106369.6288">8537 11165 0</inkml:trace>
  <inkml:trace contextRef="#ctx0" brushRef="#br1" timeOffset="107141.1331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6">9684 10548 0,'0'35'16,"17"-17"-16,1 35 16,0 17-1,-1-52-15,19 35 16,-19-18-16,36-17 16,-35-18-16,-1 0 15,1-18-15,17-17 16,-17 0-16,-18-1 0,18 1 15,-18-53-15,0 17 16,17 54-16,-17-18 16,0 17-16</inkml:trace>
  <inkml:trace contextRef="#ctx0" brushRef="#br1" timeOffset="108875.7395">8890 11324 0,'-18'0'15,"1"0"1,-1 0 31,0 0-16,36 0 16,17 0-47,-17 0 16,53 0-16,-36 0 15,88 18 1,-52-18-16,105 0 15,-88-18-15,124 1 16,-106-1-16,53 0 16,-89 1-16,1-1 15,-36 0-15,-17 18 16</inkml:trace>
  <inkml:trace contextRef="#ctx0" brushRef="#br1" timeOffset="109595.1058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1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1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6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1">8943 12312 0,'-18'0'16,"36"18"46,17-1-62,-17 1 16,70 35-16,-53-36 15,106 1-15,-70 0 16,105-36 0,-70 18-16,71-53 15,-89 36-15,53-36 16,-106 17-16,18 19 16,-35-1-16,-36 18 15</inkml:trace>
  <inkml:trace contextRef="#ctx0" brushRef="#br1" timeOffset="116756.8452">9613 12735 0,'0'-17'15,"0"34"16,18 1-15,-18 0-16,0 52 16,0-35-16,17 36 15,1-36-15,17 18 16,-35-35-16,18 17 16</inkml:trace>
  <inkml:trace contextRef="#ctx0" brushRef="#br0" timeOffset="125565.1862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6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7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9">9895 8996 0,'18'0'0,"0"0"16,17 0 0,0 0-16,18-18 15,-18 18-15,18 0 16,-17 0-16,-19 0 16,1 0-16</inkml:trace>
  <inkml:trace contextRef="#ctx0" brushRef="#br0" timeOffset="131800.4239">9984 9172 0,'35'0'31,"-17"0"-31,-1 0 0,36 0 16,-35 0-1,-1 0-15,36 0 16,-35 0-16</inkml:trace>
  <inkml:trace contextRef="#ctx0" brushRef="#br0" timeOffset="133151.74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1">2028 12312 0,'18'0'15,"17"-18"1,18 1-16,106-1 16,-53 0-16,0 18 0,17 0 0,142 0 15,-142 0 1,142 0-16,-142-17 15,-17 17-15,-18 0 0,-17 0 16,-1-18-16</inkml:trace>
  <inkml:trace contextRef="#ctx0" brushRef="#br1" timeOffset="150629.5703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3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8">2099 14464 0,'35'0'15,"-17"0"-15,88 18 16,-36-18-16,107 0 16,-71 0-1,-1 0-15,1 0 0,18 0 16,105 0-16,-123 0 15,0-18-15,-18 18 0,0 0 16,36-18-16,-89 18 16,-18 0-16,-34 18 31</inkml:trace>
  <inkml:trace contextRef="#ctx0" brushRef="#br1" timeOffset="152181.6004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9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7">4780 7267 0,'-17'0'15,"34"0"32,18 0-31,1 0-16,34 0 15,-34 0 1,16 0-16,19 0 16,-36 0-16,1 0 15</inkml:trace>
  <inkml:trace contextRef="#ctx0" brushRef="#br1" timeOffset="165323.1548">3087 13423 0,'-18'0'63,"1"0"-48,17 18 1,-18-18-1,0 0 17,36 0 46,0 0-63,-1 0 1,18 17 0,-17-17-16,53-17 15,-36 17-15,18-18 0,17 1 16,1 17 0,-36-18-16,1 18 15,-1 0-15,0 0 16,-17 0-16,-36 0 15</inkml:trace>
  <inkml:trace contextRef="#ctx0" brushRef="#br1" timeOffset="178719.3913">4445 14305 0,'18'0'16,"-1"0"-16,19 18 16,-19-18-16,1 0 15,52 0-15,-34 0 16,52-18-16,-70 18 15,34-17-15,-34 17 16,0 0-16</inkml:trace>
  <inkml:trace contextRef="#ctx0" brushRef="#br1" timeOffset="178882.3426">4533 14552 0,'18'0'0,"70"-18"16,-53 18-16,54-17 15,-54-1-15,18 18 16,-36 0-16</inkml:trace>
  <inkml:trace contextRef="#ctx0" brushRef="#br1" timeOffset="185732.4452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3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3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9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7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4">7832 14570 0</inkml:trace>
  <inkml:trace contextRef="#ctx0" brushRef="#br1" timeOffset="190243.2502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9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4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.0004">18098 14093 0,'17'0'0,"1"0"15,-1 0 1,1 0-16,17 0 15,1 0-15,17 0 16,-18 0-16,18 0 16,-18 0-16,0 0 15,-17 0-15,0 0 16,-36 0 15</inkml:trace>
  <inkml:trace contextRef="#ctx0" brushRef="#br1" timeOffset="198128.2151">18133 14288 0,'17'17'0,"1"-17"16,17 18-16,36-18 16,-18 0-16,-18-18 15,0 18-15,-17 0 0,0 0 16,-1 0-16,1 0 0</inkml:trace>
  <inkml:trace contextRef="#ctx0" brushRef="#br1" timeOffset="199401.8498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01">20108 14146 0,'53'0'16,"-17"0"-16,87 0 16,0 0-1,-52 0-15,-18 0 0,0 0 16,-18 0-16,0 0 0,-17 0 15</inkml:trace>
  <inkml:trace contextRef="#ctx0" brushRef="#br1" timeOffset="199902.9251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8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3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4">23354 13864 0,'0'18'16,"0"17"0,18 53-16,-1 18 15,1-53-15,17 71 16,-17-19-1,-18-69-15,0-1 16</inkml:trace>
  <inkml:trace contextRef="#ctx0" brushRef="#br1" timeOffset="205780.1918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6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9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2">18203 15275 0,'36'-17'0,"-1"-1"16,-17 18-16,52-18 16,-35 1-16,18 17 15,-35 0-15,0 0 16,-18 17-16</inkml:trace>
  <inkml:trace contextRef="#ctx0" brushRef="#br1" timeOffset="210552.1105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9">19738 15222 0,'18'0'47</inkml:trace>
  <inkml:trace contextRef="#ctx0" brushRef="#br1" timeOffset="212330.8273">20108 15134 0,'-35'0'16,"-18"0"-16,36 18 15,-19 17-15,36-17 16,-17 17-16,52 36 16,-17-54-1,17 1-15,0-1 0,53 1 16,-52-18-16,34 0 15,-52 0-15,-1 0 16</inkml:trace>
  <inkml:trace contextRef="#ctx0" brushRef="#br1" timeOffset="215173.8427">21026 15275 0,'0'18'16,"0"-36"15,17 18 47,1 0-62,-1 0-16,19 0 15,-19 0-15,1 0 16,0 0-16,-18 18 15,17-18-15,1 0 47,0 0-31,-18-18-16,17 18 0,1 0 16,-18 18-1,-18 0 1,1-1-16</inkml:trace>
  <inkml:trace contextRef="#ctx0" brushRef="#br1" timeOffset="215390.8942">21061 15469 0,'17'18'16,"1"-18"-16,0 0 16,17 0-16,0 0 15,36 0-15,-36 0 16,0-18-16,-17 18 16</inkml:trace>
  <inkml:trace contextRef="#ctx0" brushRef="#br1" timeOffset="221346.701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223671.5751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223915.6783">23760 15187 0,'35'0'0,"0"0"15,18 0 1,18 18-1,-54-18-15,54 35 16,-18 0 0,-36-17-16,1 0 0,-53 34 15,17-16-15,-35-19 16,18 1 0,17 0-16,-17-18 0,0 17 15,17-17-15,0 0 16</inkml:trace>
  <inkml:trace contextRef="#ctx0" brushRef="#br1" timeOffset="232369.2908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232519.4332">25488 15187 0,'0'-18'15,"0"1"1,18 17 0,-18-18-1</inkml:trace>
  <inkml:trace contextRef="#ctx0" brushRef="#br1" timeOffset="232847.0038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233156.9323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233447.7155">26670 15011 0,'71'0'16,"-1"0"-16,18 35 15,-70-17-15,0-1 0,-1 36 16,-34 18 0,-54-1-1,18 1 1,35-54-16,1 1 0,-1-18 16,18 18-16,35-1 15,1-17-15,52 0 16,-53 0-16,1 0 15,-19 0-15,1 0 0,-1 0 16</inkml:trace>
  <inkml:trace contextRef="#ctx0" brushRef="#br1" timeOffset="234414.5709">29245 15046 0,'-53'0'16,"36"18"-16,-1-18 15,0 17-15,1 1 0,-1 35 16,18-18-16,18 18 16,-1-35-1,1 17-15,53 0 0,-36-17 16,35-1-16,-52-17 16,35 0-1,-35 0-15,-1-17 16</inkml:trace>
  <inkml:trace contextRef="#ctx0" brushRef="#br1" timeOffset="234609.7313">29704 15064 0,'53'0'15,"-18"0"-15,18 0 0,-18 0 16,1 0-16,-19 0 16,36 0-16</inkml:trace>
  <inkml:trace contextRef="#ctx0" brushRef="#br1" timeOffset="234762.1356">29792 15258 0,'71'17'16,"17"-17"-1,-53-17-15,0 17 0,18 0 16,-35-18 0</inkml:trace>
  <inkml:trace contextRef="#ctx0" brushRef="#br1" timeOffset="235439.5698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236739.4341">4674 9296 0,'-17'0'16,"-1"0"-1,36 0 1,17 0 0,0 17-16,1-17 15,69 0-15,-52 0 16,0 0-16,0 0 15,0 0-15,53 0 16,-53-17-16,-18 17 0,-17-18 16,-1 18-16,-34 0 15,-19 0-15</inkml:trace>
  <inkml:trace contextRef="#ctx0" brushRef="#br1" timeOffset="247834.749">22154 14499 0,'18'-17'62,"0"17"-46,-1 0-16,1 17 15,17-17-15,71 0 16,-35 0-16,70-17 16,-53 17-16,88-36 15,-70 36-15,53-17 16,-88 17-16,34 0 15,-69 0-15,17 0 16,-53 17-16</inkml:trace>
  <inkml:trace contextRef="#ctx0" brushRef="#br1" timeOffset="249619.5669">25841 15575 0,'18'0'47,"17"0"-31,0 0 0,18 0-16,71 18 15,-36-18-15,0 0 0,0 0 16,36 0-16,105 0 15,-106 0-15,1-18 16,70 18-16,-124 18 16,1 17-16,-36-35 15,-17 18-15,-18 17 16</inkml:trace>
  <inkml:trace contextRef="#ctx0" brushRef="#br1" timeOffset="253923.9233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254675.1128">8555 16087 0,'-18'0'0,"36"0"16,0 0-1,34-18 1,-16 18-16,-1-18 0,18 1 16,-18 17-1,0 0-15,1 0 16,-19 0-16,-17 17 0</inkml:trace>
  <inkml:trace contextRef="#ctx0" brushRef="#br1" timeOffset="254824.4523">8573 16245 0,'35'18'15,"-18"-18"-15,19 0 0,-19-18 16,19 1-16,-1 17 15,0 0-15,0-18 16,-17 1-16</inkml:trace>
  <inkml:trace contextRef="#ctx0" brushRef="#br1" timeOffset="255298.200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263289.3906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266788.3476">10548 9543 0,'18'0'16,"-1"0"-16,36 0 15,-17 0-15,34-18 0,-17 18 16,18-18-16,70 1 16,-88 17-16,-18-18 15,0 18-15,0 0 0,-35 18 0</inkml:trace>
  <inkml:trace contextRef="#ctx0" brushRef="#br1" timeOffset="268128.8962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269990.8936">10178 14464 0,'17'0'0,"1"0"15,0 0-15,70 0 16,-53 0-16,53-18 16,-52 18-16,34 0 15,-35 0-15</inkml:trace>
  <inkml:trace contextRef="#ctx0" brushRef="#br1" timeOffset="270131.4297">10301 14711 0,'71'0'15,"17"0"-15,-35-18 16,-18 18-16</inkml:trace>
  <inkml:trace contextRef="#ctx0" brushRef="#br1" timeOffset="273266.7011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281045.9884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282724.0191">25700 7743 0,'0'-17'0,"0"34"16,18 19-1,-18-19-15,17 72 16,1-54-16,-1 18 16,1 17-16,-18-17 15,18 18-15,-18-1 0,17-17 16,1 71-16,0-89 15,-1 53-15,1-52 16,-18-19-16,18 1 0,-18-1 16</inkml:trace>
  <inkml:trace contextRef="#ctx0" brushRef="#br1" timeOffset="283037.0084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294114.8793">5380 16422 0,'0'0'0,"-18"0"32,36 0-1,0-18-15,-1 18-1,18 0-15,-17 0 16,0 0-16,35 0 0,-36 0 15,1 0-15,0 0 16,17 0-16,-18-17 16,1 17-16,0 0 15</inkml:trace>
  <inkml:trace contextRef="#ctx0" brushRef="#br1" timeOffset="294399.6843">5627 16281 0,'17'0'32,"19"17"-17,-1-17 1,-17 18-16,35-18 15,-36 18-15,1-1 16,-18 1 0,0 17-16,-18-17 15,1-1-15,-19 1 16,1 0-16,17-1 0,-17 1 16,17 0-1</inkml:trace>
  <inkml:trace contextRef="#ctx0" brushRef="#br1" timeOffset="297334.7249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298844.0476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302212.2182">18415 16298 0,'18'0'31,"35"0"-31,-18 0 16,0-17-16,0 17 15,-17 0-15,35 0 16,-35 0-16,-1 17 0</inkml:trace>
  <inkml:trace contextRef="#ctx0" brushRef="#br1" timeOffset="302344.7914">18450 16475 0,'36'0'15,"-19"0"-15,54 0 0,-36-18 16,53 0-16,-52 18 16</inkml:trace>
  <inkml:trace contextRef="#ctx0" brushRef="#br1" timeOffset="304513.6847">29633 16298 0,'0'18'31,"18"17"-31,-18 1 16,18-19-16,-18 1 0,17-1 15,1 1-15,17-18 16,-17 0-16,-1 0 16</inkml:trace>
  <inkml:trace contextRef="#ctx0" brushRef="#br1" timeOffset="304919.9777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305259.1156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305687.9111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324951.901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331326.2822">24465 17198 0,'0'18'0,"18"17"15,-1 0 1,1 0-16,0 1 0,-1-1 15,1 0-15,0 36 16,-1-54-16,1 36 16,0-53-16,-1-17 15,1-19-15,-1-34 16,-17 35-16,18-54 16,-18 54-16,0-35 15,0 52-15,18-35 16,-1 53 15</inkml:trace>
  <inkml:trace contextRef="#ctx0" brushRef="#br1" timeOffset="331503.6899">24924 17233 0,'17'0'0,"19"0"16,-19-17-16,1 17 15,53-18 1,-54 18-16,1-18 0</inkml:trace>
  <inkml:trace contextRef="#ctx0" brushRef="#br1" timeOffset="331642.018">24924 17392 0,'35'0'0,"-17"18"15,52-36-15,-34 18 16,34-18 0,-35 18-16</inkml:trace>
  <inkml:trace contextRef="#ctx0" brushRef="#br1" timeOffset="335185.3816">25541 17057 0,'0'17'62,"18"-17"-46,-18 18 0,0 17-16,0-17 0,0 17 15,0 53 1,0-52-16,0 34 16,17-34-16,1-1 15,-18-17-15,18 17 16,-1-35-1,-17-18-15</inkml:trace>
  <inkml:trace contextRef="#ctx0" brushRef="#br1" timeOffset="335418.297">25823 17057 0,'0'53'0,"0"0"15,0 17-15,0-35 16,18 1-16,0 34 16,-18-34-16,17-19 0,1 36 15</inkml:trace>
  <inkml:trace contextRef="#ctx0" brushRef="#br1" timeOffset="335628.7441">26088 17339 0,'18'18'16</inkml:trace>
  <inkml:trace contextRef="#ctx0" brushRef="#br1" timeOffset="335968.1198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336265.1214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336591.9314">27129 17145 0,'70'0'16,"-35"0"-16,18 35 16,-53-17-16,18 0 0,-18-1 0,0 1 15,0 17-15,-35 0 16,17 1-16,0-19 16,1 19-16,17-19 15,0 1-15,0 0 0,17-1 16,19-17-16,17 18 15,-36-18 1,19 0-16,-1 17 16</inkml:trace>
  <inkml:trace contextRef="#ctx0" brushRef="#br1" timeOffset="342741.9251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342891.6884">25065 18080 0,'35'18'0,"18"-1"16,0-17 0,-18 0-16</inkml:trace>
  <inkml:trace contextRef="#ctx0" brushRef="#br1" timeOffset="343039.1224">25118 18186 0,'17'17'0,"36"-17"16,-17 0-16,34-17 15</inkml:trace>
  <inkml:trace contextRef="#ctx0" brushRef="#br1" timeOffset="343414.9753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343698.8304">25964 18186 0,'0'53'15,"0"-36"-15,18 19 0,17 16 16,1-16 0,-19-19-16,19-17 0,-1 0 15,18-17 1,-36-1-16,1-35 16,0 18-16,-18 0 15,0-36-15,0 36 16,0 0-16,-18-1 15,18 19-15</inkml:trace>
  <inkml:trace contextRef="#ctx0" brushRef="#br1" timeOffset="345672.7143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347402.0076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347803.8269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348008.0186">20373 16457 0,'18'0'15,"-36"0"17</inkml:trace>
  <inkml:trace contextRef="#ctx0" brushRef="#br1" timeOffset="349744.1717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350081.9176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350398.4576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352912.0297">10989 15152 0,'-18'0'16,"36"0"0,53 17-1,-18-17-15,105 0 16,-52 18-16,88-18 16,-88 0-16,70 0 15,-105 0-15</inkml:trace>
  <inkml:trace contextRef="#ctx0" brushRef="#br0" timeOffset="361576.9495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362007.1921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363024.8875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363601.5296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364124.9778">3969 7638 0,'17'-18'15,"1"18"-15,0 0 16,17 0 0,-17 0-16,-1 0 0,1 0 15,0 18 1</inkml:trace>
  <inkml:trace contextRef="#ctx0" brushRef="#br0" timeOffset="364260.3569">4022 7832 0,'35'0'15,"18"-18"1,0 18-16,-36-18 16</inkml:trace>
  <inkml:trace contextRef="#ctx0" brushRef="#br0" timeOffset="364814.1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366187.9319">2346 7673 0,'18'0'0,"-18"-18"16,-18 18-1,0 0-15,1 0 16,-19 18 0,19-18-16,-36 18 15,18-1-15,-1 1 16,19-1-1</inkml:trace>
  <inkml:trace contextRef="#ctx0" brushRef="#br0" timeOffset="366377.0377">2452 7779 0,'-35'17'0,"17"-17"16,-17 18-16,-18 0 16,17-18-16,1 17 0,-18 19 15,36-36 1,-1 17-16</inkml:trace>
  <inkml:trace contextRef="#ctx0" brushRef="#br0" timeOffset="368951.6834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369340.6816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369619.7253">476 8184 0,'18'0'0,"0"-17"15,52-1-15,-17 1 16,88-1-1,-88 18-15,88-35 16,-70 35-16,35-36 16,-71 36-16,18-17 15</inkml:trace>
  <inkml:trace contextRef="#ctx0" brushRef="#br0" timeOffset="370226.1216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370593.2556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388361.0786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388772.1965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389149.4105">3669 17551 0,'53'0'31,"-18"0"-31,18-18 16,18 18-16,87 0 15,-69-18-15,87 18 16,-88 0-16,-17 0 16,-1 0-16,1 0 0,-18 0 0,0 36 15,-36-19 1,-17 1-16,18-18 0,-36 35 16,-17-35-16</inkml:trace>
  <inkml:trace contextRef="#ctx0" brushRef="#br1" timeOffset="389655.0922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390051.21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390256.3292">5151 17639 0,'70'18'16,"1"-18"-1,-1 0 1,-34 0-16,-1 0 16</inkml:trace>
  <inkml:trace contextRef="#ctx0" brushRef="#br1" timeOffset="390386.178">5309 17762 0,'36'0'0,"34"0"16,-35-17-16,1 17 0,-1 0 16</inkml:trace>
  <inkml:trace contextRef="#ctx0" brushRef="#br1" timeOffset="391074.416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391475.5021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391764.2378">6227 17639 0,'17'18'15,"18"-18"-15,36 0 16,52 0-16,-34 0 15,87 0-15,-88 0 16,18-18-16,88 0 16,-106 18-16,-17 0 0,52 0 15,-87 0 1,17 18-16,-18 0 16,-18-18-16</inkml:trace>
  <inkml:trace contextRef="#ctx0" brushRef="#br1" timeOffset="392364.5226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393548.8071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393894.5456">7920 17780 0,'0'18'15,"0"-1"1,18-17 15</inkml:trace>
  <inkml:trace contextRef="#ctx0" brushRef="#br1" timeOffset="394560.8432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396780.0436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397119.1525">8537 17745 0,'-17'0'15,"34"0"1,19 0 0,16 0-16,1-18 0,18 18 0,88 0 15,-71 0-15,106 0 16,-88 18-16,88-18 15,-106 0 1,35 17-16,-70-17 16,18 18-16,-53-18 15</inkml:trace>
  <inkml:trace contextRef="#ctx0" brushRef="#br1" timeOffset="397632.1242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398037.2399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398488.4572">10495 17657 0,'18'0'15,"52"17"1,-34-17-16,34-17 16,-35 17-16,1 0 15,-19 0-15</inkml:trace>
  <inkml:trace contextRef="#ctx0" brushRef="#br1" timeOffset="398609.5701">10601 17886 0,'53'17'0,"17"-17"16,-34 0-1,34-17-15</inkml:trace>
  <inkml:trace contextRef="#ctx0" brushRef="#br1" timeOffset="399544.0736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400390.4892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401068.2336">7814 18697 0,'0'18'16,"0"0"-16,35 17 16,-17 0-16,53 18 15,-36-35-15,-18-1 16,19 1-16,-1 0 0,-17-18 15,17 0-15,-17 0 16</inkml:trace>
  <inkml:trace contextRef="#ctx0" brushRef="#br1" timeOffset="401235.8419">8061 18750 0,'-53'53'15,"0"18"1,36-36-16,-1-17 0,0 17 16,36-35-1</inkml:trace>
  <inkml:trace contextRef="#ctx0" brushRef="#br1" timeOffset="401958.2383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403170.0416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411395.1559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411727.3694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427217.2909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427627.892">3598 9596 0,'-17'-18'15,"-1"18"-15,0-18 0,1 18 16,-1 0-16,1 0 0,-1 18 16,-17 17-1,17-17-15,18 17 0,0 0 16,-18-17-16,36 17 0,0 18 15,-1-35-15,19 17 16,-1-35-16,18 0 16,-18 0-16,0 0 15,-17 0 1,0-35-16</inkml:trace>
  <inkml:trace contextRef="#ctx0" brushRef="#br0" timeOffset="428096.237">3916 9596 0,'17'0'16,"1"0"-1,17 0 1,1 0-16,-19 0 0,19 0 15,-19 0-15,1 0 16,-36 17 0</inkml:trace>
  <inkml:trace contextRef="#ctx0" brushRef="#br0" timeOffset="428229.5496">3969 9772 0,'35'0'0,"-17"0"16,17 0-16,0 0 16,-17 0-16</inkml:trace>
  <inkml:trace contextRef="#ctx0" brushRef="#br0" timeOffset="429176.0675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460200.6213">2152 5592 0,'18'0'31,"17"17"-15,-17-17-16,34-17 15,-16 17-15,-19 0 0,36 0 16,-35-18-1,0 18-15,-1-18 16,-17 1-16</inkml:trace>
  <inkml:trace contextRef="#ctx0" brushRef="#br2" timeOffset="460401.765">2346 5380 0,'18'18'31,"-1"-1"-31,1 1 0,0-1 15,17 19-15,18 17 16,-36-36-16,-17 1 16,18-18-16,-18 35 15,0-17-15,-18-1 0,-17 19 16,17-1-16,1-17 16,-18 17-16,17-35 15</inkml:trace>
  <inkml:trace contextRef="#ctx0" brushRef="#br2" timeOffset="460913.37">2064 8326 0,'0'-18'47,"35"0"-32,-17 1-15,70-19 16,-53 19-16,0-1 16,-17 0-16,17 1 0,1-1 15,-19-17-15</inkml:trace>
  <inkml:trace contextRef="#ctx0" brushRef="#br2" timeOffset="461107.649">2293 8079 0,'18'0'16,"17"0"0,-17 0-16,52 0 15,-35 0-15,18 17 16,-35 1-16,-18 17 15,-18-17-15,-17 35 16,0-18-16,-18 18 16,18-35-16,17-1 15</inkml:trace>
  <inkml:trace contextRef="#ctx0" brushRef="#br2" timeOffset="461535.6747">1782 9825 0,'35'0'16,"-18"0"-16,19-18 0,34-17 15,36 0 1,-71 17-16,18 0 16,-35 1-16,35-19 15</inkml:trace>
  <inkml:trace contextRef="#ctx0" brushRef="#br2" timeOffset="461745.9777">2152 9525 0,'88'-18'15,"0"1"-15,-52 17 16,-19 0-16,19 17 15,-19 19-15,-34-19 16,-1 19-16,-53 52 16,18-35-16,-35 35 15,35-53-15,-17 36 16</inkml:trace>
  <inkml:trace contextRef="#ctx0" brushRef="#br2" timeOffset="472320.0536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7062.3101">3104 6191 0,'-17'0'16,"-1"-17"0,36 34 46,35 1-46,0-18-16,52 18 15,-34-18 1,0 17-16,87-17 16,-69-17-16,69-1 15,-87 0-15,70 1 16,-88-1-16,0 18 16,-36 0-16,-34 0 31,-18 18-31,-36 17 15</inkml:trace>
  <inkml:trace contextRef="#ctx0" brushRef="#br2" timeOffset="478228.814">8590 9666 0,'-17'0'0,"-1"0"15,36 0 17,70 0-17,-35 0-15,123 18 0,-88-18 16,106 0-1,-88 0-15,70 0 16,-105 0-16,17 0 16,-70 0-16,-18 17 15,0 1-15</inkml:trace>
  <inkml:trace contextRef="#ctx0" brushRef="#br2" timeOffset="481529.47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503733.1192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505485.4102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508800.5272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509716.7893">2822 9984 0,'-17'0'15,"34"0"48,36 17-63,0-17 16,53 0-16,-36 0 15,89 0-15,-88 18 16,52-18-1,-70 18-15,0-18 0,18 17 16,-36 1-16,18-1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8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2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4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3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2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29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7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8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4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6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4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4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3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7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6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8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6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7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7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6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6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5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3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2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5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2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4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3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2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7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6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11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08">5027 4939 0,'0'-18'16,"-18"18"-1,18 18-15,-17 17 16,17-17-16,0 70 15,0 18 1,17-71-16,1 36 0,0-36 16,35 0-1,-36-17-15,36-18 16,-35 0-16,-1-18 16</inkml:trace>
  <inkml:trace contextRef="#ctx0" brushRef="#br0" timeOffset="34341.2252">5239 5186 0,'0'35'15,"17"0"1,-17-17-16,36 17 16,-19-35-16,1 0 15</inkml:trace>
  <inkml:trace contextRef="#ctx0" brushRef="#br0" timeOffset="34474.1962">5309 5027 0,'-17'0'0,"17"-18"15</inkml:trace>
  <inkml:trace contextRef="#ctx0" brushRef="#br0" timeOffset="34668.0945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2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31">8625 4798 0,'0'-18'16</inkml:trace>
  <inkml:trace contextRef="#ctx0" brushRef="#br0" timeOffset="37798.1608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38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6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6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4">16439 7479 0,'-17'53'16,"17"53"0,35-18-16,18 18 15,-18-71-15,1 0 16,-1-17 0</inkml:trace>
  <inkml:trace contextRef="#ctx0" brushRef="#br0" timeOffset="68718.2637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4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7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4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6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59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1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59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2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7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4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3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7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7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4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59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3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7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3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3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3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4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18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6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4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5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7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61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7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4">26300 3016 0,'17'36'16,"1"-1"-16,17 18 15,0-36 1</inkml:trace>
  <inkml:trace contextRef="#ctx0" brushRef="#br0" timeOffset="115233.4407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3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4">32897 6914 0,'17'-17'0,"-34"-1"15,-19 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4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6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3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4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4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3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3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6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68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6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8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6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6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5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1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79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7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6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6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8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2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3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5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8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2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7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19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3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5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39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3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9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3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3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3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7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17">24359 6315 0,'0'-18'16,"0"36"15,0-1-15,-17 1 0,17 35-16,0-18 15,-18 36 1,18-36-16,0 36 15,0-36-15,0 18 16,0-18-16,0-17 0,0-1 16,0 1-16</inkml:trace>
  <inkml:trace contextRef="#ctx0" brushRef="#br3" timeOffset="274467.1806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6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6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5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6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6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69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6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21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8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2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4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4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4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3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8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88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2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2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8">27728 12771 0,'18'-18'31,"17"-17"-15,1-1-16,16 1 0,-16 0 15,17-18-15,52-35 16,-34 35-16,-18 0 0,18 18 16,52-54-1,-35 19-15,-70 52 16,-1 1-16,-34 17 15,-18 17 1,17-17-16,-17 18 16</inkml:trace>
  <inkml:trace contextRef="#ctx0" brushRef="#br2" timeOffset="673417.0789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4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39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4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2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2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4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4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03:20.71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Group>
    <inkml:annotationXML>
      <emma:emma xmlns:emma="http://www.w3.org/2003/04/emma" version="1.0">
        <emma:interpretation id="{1464688B-6C82-4714-930C-6B1BC501C02D}" emma:medium="tactile" emma:mode="ink">
          <msink:context xmlns:msink="http://schemas.microsoft.com/ink/2010/main" type="inkDrawing" rotatedBoundingBox="6384,3698 32858,7239 31355,18480 4881,14939" rotationAngle="1565137804" semanticType="callout">
            <msink:sourceLink direction="with" ref="{2957BF46-F3EB-473A-B036-9D69C32B1F47}"/>
            <msink:sourceLink direction="with" ref="{D1C13C1B-7FF6-4F40-8FA9-82117E35E9AA}"/>
          </msink:context>
        </emma:interpretation>
      </emma:emma>
    </inkml:annotationXML>
    <inkml:trace contextRef="#ctx0" brushRef="#br0">5450 10795 0,'0'18'15,"-17"-18"-15,17 17 0,17-17 31,-17-17-31,18 17 16,0-18 0,-18 0-1,17 1-15,1-19 16,0 1-16,-18 18 0,17-19 16,1 1-16,17-36 15,-17 36-15,17-35 16,-17 34-16,17-17 15,-17 18-15,17-35 16,-17 34-16,-1-17 16,1 36-16,-18-36 15,0 35-15,17 1 16,-17-1-16,18 0 16,0 1-1,-18-1-15,17-17 16,1 35-16,-18-18 15,18 0-15,-18 1 32,-18 17-17,18 17 1,0-34 15,0-1 47,0 1-46,18 17-17,-18-18 1,17 18-1,-17 18 1,0-1 0,0 1-1,0-1 1,0 1-16,0 0 0,0-1 16,0 1-16,0 35 15,0-35-15,0 52 16,0-35-16,0 1 0,0 17 15,-17-18-15,17 35 16,0-34-16,0-1 16,17 36-16,1-36 15,-18 0-15,18-17 16,-1-1-16,-17 19 16,18-19-16,-18 19 15,0-19-15,18 1 16,-18-1-16,0 1 15,0 0-15,0-1 32,0 1-17,17-18 1,-17 18 0,0-36 46,-17 18-46,-1 0-1,0 0 1,1 0 0,-19 0-1,19 0 1,-36 18-16,35-18 15,-17 17-15,17-17 16,-17 18 0,17-18-16,-35 0 15,36 0-15,-36 18 16,35-18-16,1 0 0,-1 0 16,0 0-16,1 0 15,17 17 1,-18-17-1,0 0 17,18-17-17,0-1 1,-17 18 78,17-18 15,17 1-109,1-1 16,-18 0-16,0 1 15,18-1-15,-1-17 16,1 0-16,-18 17 0,18 0 16,-1-17-16,1-18 15,-1 18-15,-17 0 16,18 17-16,-18-17 0,18-1 15,-1 1-15,-17 0 16,18 17 0,-18-17-16,18 0 0,-1-1 15,1-17 1,0 36-16,-1-1 0,1-17 16,-1 0-16,-17 17 15,36-17-15,-19 17 16,1 0-16,-18 1 0,18-1 15,-18-17 1,17 17-16,-17 1 16,0-1-16,18 0 15,-18 36 110,0 0-125,0-1 16,0 1-16,0-1 0,0 19 16,0-1-16,0-17 15,0 35 1,0-18-16,0 18 15,0-18-15,18-17 0,-18 17 16,0 18-16,17 17 16,-17-34-16,0-19 15,0 54 1,18-18-16,-18-36 0,0 19 16,18-1-1,-18 0-15,0-17 16,17 0-16,-17-1 15,0 1-15,0 17 16,0-17-16,0-1 16,0 1-1,0 0 48,0-36-16,-17 18-32,-1 0-15,0 0 16,1 18 0,-1-18-16,0 0 15,-17 0-15,17 0 16,1 0-16,-1 0 0,-35 0 15,36 0-15,-36 17 16,35-17-16,-35 18 16,35-18-1,1 18-15,-18-18 16,17 17-16,0-17 16,1 0-16,-1 0 15,0 0 1,1 0-1,-1 0-15,0 0 32,18-17 15,0-1-16,0 0 47,0 1-16,18 17-46,-18-18 0,18 0-1,-1 1-15,1 17 0,-18-18 16,18 0-16,-1-17 16,-17 18-16,18-1 15,-18 0-15,18 1 0,-1-19 16,-17 1-16,35-18 15,-17 36 1,0-19-16,-1-17 16,1 18-16,17-18 15,-35 18-15,18-18 16,-18 18-16,18 17 16,-18 0-16,17-17 0,1 0 15,-1 0-15,19-18 16,-19 17-16,19-17 15,-19 18-15,-17 0 16,18 0-16,0 17 16,-18 0-16,0 1 47,17-1-32,-17 36 48,-17-1-48,17 1-15,0 0 16,0-1-16,0 36 16,0-35-16,0 35 15,0-18-15,17 36 16,-17-19-16,0 19 15,0-18-15,0 17 16,0-34-16,18 17 16,-18-18-16,18 0 15,-18-17-15,17 17 16,1-17 0,-1-1-16,-17 1 15,18 0-15,-18-1 16,0 1-1,0 0-15,0 17 16,0-17-16,0 17 16,0-18-16,0 19 15,0-54 48</inkml:trace>
    <inkml:trace contextRef="#ctx0" brushRef="#br1" timeOffset="49490.0525">23971 8925 0,'18'0'31,"52"-17"-15,-34 17-1,34-18-15,71 18 16,-70 0-16,35-18 16,0 18-16,-18 0 0,18 0 0,88-17 15,-106 17-15,71-18 16,-106 18 0,-1 0-16,19 0 15,-53 0-15</inkml:trace>
    <inkml:trace contextRef="#ctx0" brushRef="#br1" timeOffset="50500.8765">20796 9190 0,'18'0'16,"35"0"0,-18 0-16,53 0 15,-35 0-15,88 0 16,-52 0-16,87 0 16,-88-18-16,88 1 15,-123 17-15,-17 0 16</inkml:trace>
    <inkml:trace contextRef="#ctx0" brushRef="#br1" timeOffset="69482.3413">17304 9631 0,'0'17'15,"-18"-17"1,18 18-16,-18 0 0,1-1 31,17-34 16,35-36-31,-17 18-16,52-54 15,-34 54-15,52-88 16,-35 52-16,70-52 16,-52 70-16,87-88 15,-87 88-15,70-53 16,-88 71-16,35-36 15,-35 53 1,0 1-16,-35 17 16,35 35-16,-36 0 15,1-17-15,0 17 16,17 0-16,0 18 16,0-17-16,-17-19 0,53 19 15,17-19 1,-35-17-16,17-17 0,71-36 15,-70 35-15,-1-17 16,54-18-16,-89 18 16,1 17-16,-19 0 15,-17 1 1,-17 17 0,-19 0-16</inkml:trace>
    <inkml:trace contextRef="#ctx0" brushRef="#br1" timeOffset="74571.0696">14676 10407 0,'-18'18'15,"0"-18"-15,36 0 16,52 0 0,54 0-16,-36 0 0,106-18 15,-88 18 1,159-18-16,-124 18 16,123-17-16,-140 17 15,105 0-15,-123 0 16,88-18-1,-124 0-15,36 18 16,-70-17-16,-1 17 16,-53 0-1</inkml:trace>
    <inkml:trace contextRef="#ctx0" brushRef="#br1" timeOffset="82179.183">11395 10478 0,'0'-18'16,"70"0"0,-34 18-16,158-17 15,-106 17 1,88 17-16,-70-17 16,123 0-16,-105 0 15,87-17-15,-87-1 16,70-17-1,-106 17-15,0 0 16,-52 18-16,-54 0 16</inkml:trace>
    <inkml:trace contextRef="#ctx0" brushRef="#br1" timeOffset="147531.9619">23460 13653 0,'17'0'16,"1"0"0,17 0-1,-17 0-15,52 0 16,-34 0-16,87 0 16,-70 0-16,106-18 15,-71 18-15,53-18 16,-70 18-16,17-17 15,-53 17-15,1 0 16</inkml:trace>
    <inkml:trace contextRef="#ctx0" brushRef="#br1" timeOffset="148862.5594">30568 13511 0,'-17'0'16,"34"0"15,18 18-16,1 0-15,34-1 16,-17-17-16,18 18 0,-1 0 16,107-1-1,52 1-15,-105 0 16,105-18-16,-123 0 16,-36 0-16,36 0 15,-88 0-15</inkml:trace>
    <inkml:trace contextRef="#ctx0" brushRef="#br1" timeOffset="181934.4727">17022 16563 0,'35'0'15,"-18"0"-15,72-18 16,-19 18-16,1-17 16,-1 17-16,107 0 15,52-18-15,-123 18 16,141 0-16,-141 0 16,105 0-16,-105 0 15,-35 0-15,-1 0 16,-17 0-16,35 0 15,-70 0-15,0 0 16,-36 0 0,0 0-16,-17 0 15</inkml:trace>
    <inkml:trace contextRef="#ctx0" brushRef="#br1" timeOffset="204218.1259">23160 16669 0,'-18'0'16,"36"-18"0,17 18-16,0 0 15,71 0-15,-18 0 16,-17 0-16,141 0 15,-106 0-15,-1 0 16,107 0-16,-141 0 16,17 0-16,35 18 15,-70-18-15,-18 0 0,1 0 16,-54 0 0</inkml:trace>
    <inkml:trace contextRef="#ctx0" brushRef="#br1" timeOffset="259363.2242">25030 17127 0,'-18'0'16,"18"-17"-1,18 17 48,-1 0-47,1 0-16,17 0 15,0 17-15,1-17 0,87 0 16,-52 0-16,105 18 15,-88-18-15,124 18 16,-124-18-16,89 17 16,-89-17-16,35 18 15,-52-18-15,-18 0 16,17 0-16,-34 0 16,-36-18-1,-18 18-15</inkml:trace>
    <inkml:trace contextRef="#ctx0" brushRef="#br0" timeOffset="418082.2771">23036 7161 0,'-17'0'0,"34"0"47,19 0-31,-1 0-16,18-17 16,-18 17-16,53 0 15,-17 17 1,-1-17-16,107 0 0,-71 0 15,88 18-15,-106-18 16,35 0 0,-70 0-16,0 0 15,-18 0-15,-17 18 0,0-18 16</inkml:trace>
    <inkml:trace contextRef="#ctx0" brushRef="#br0" timeOffset="419103.8435">23354 13547 0,'18'0'31,"34"0"-15,1 17-1,0-17-15,88 18 16,-52-18-16,105 0 16,-89 0-16,107-18 15,-124 1-15,36 17 16,-89 0-16,0 0 16,-52 0-16,-1 0 15</inkml:trace>
    <inkml:trace contextRef="#ctx0" brushRef="#br0" timeOffset="420767.607">30321 7073 0,'0'0'0,"-17"0"0,-1 0 16,18-17-1,18 17 1,35 0 0,-1 17-16,107-17 15,-71 0 1,18 0-16,159 0 0,-142 0 16,142 0-16,-159 0 15,-18 0-15,-18 18 16,1-18-16,-18 17 15</inkml:trace>
    <inkml:trace contextRef="#ctx0" brushRef="#br0" timeOffset="421718.0591">30409 13406 0,'18'0'47,"0"0"-31,17 17-16,18-17 0,106 35 15,-71-35-15,35 18 16,1-18-16,140 18 16,-140-18-16,-18 0 15,-18 17-15,106 1 16,-124-18-16,-17 18 0,36-18 16</inkml:trace>
    <inkml:trace contextRef="#ctx0" brushRef="#br0" timeOffset="429001.1786">7391 6068 0,'17'-18'16,"1"18"93,-18 18-93,0-1-16,0 1 16,0 0-1,0-1 1,-18 1-16,18 0 16,-17 17-16,17-17 15,-18-1-15,18 18 0,-35 18 16,35-35-16,-35 53 15,17-36-15,0 18 16,1-18 0,-1 36-16,0-54 15,1 54-15,17-54 16,-18 19-16,-17 17 16,35-36-16,-36 36 15,1 0 1,35-18-16,-35 1 15,35-1-15,0-17 0,-18-1 16,18 18-16,0-17 16,0 0-16,0-1 31,-17 1-31,17 0 16,0-1-1,0 1 1,17-18 78,1 0-79,0 0 1,17 0-16,0-18 0,0 18 15,36-17-15,-36 17 16,1 0-16,16-18 16,-16 18-16,-1 0 0,36-18 15,-36 1-15,-18 17 16,1-18-16,0 0 0,-18 1 16,-18-1-1,0 18 1</inkml:trace>
    <inkml:trace contextRef="#ctx0" brushRef="#br0" timeOffset="429564.1799">7497 6068 0,'0'-18'16,"0"-17"-1,0 17-15,-18 18 32,0 18-17,18 35 1,0-36-16,0 72 15,0-54-15,0 88 16,0-70-16,0 71 16,0-54-16,0 54 15,0-54-15,0-17 16,0 0-16,0-18 16,18 1-16,-18-1 0,18 18 15,-18-35-15,0-1 0,17 1 16,-17-36 15,0 1-15,-17-19-1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FC9D-CCA4-344F-B523-C066E4BAB428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D498B-8EE9-D243-B7AD-40804D63C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9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94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1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0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8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3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4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9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5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4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75599" y="6452092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Andrew</a:t>
            </a:r>
            <a:r>
              <a:rPr lang="en-US" sz="2000" baseline="0" dirty="0"/>
              <a:t> 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077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5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4D515-C767-DF42-8DB9-A0C9293DEF53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75999-9196-6445-A7C5-5DDF663B3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3.emf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9" Type="http://schemas.openxmlformats.org/officeDocument/2006/relationships/image" Target="../media/image26.emf"/><Relationship Id="rId3" Type="http://schemas.openxmlformats.org/officeDocument/2006/relationships/image" Target="../media/image31.png"/><Relationship Id="rId21" Type="http://schemas.openxmlformats.org/officeDocument/2006/relationships/image" Target="../media/image17.emf"/><Relationship Id="rId34" Type="http://schemas.openxmlformats.org/officeDocument/2006/relationships/customXml" Target="../ink/ink24.xml"/><Relationship Id="rId7" Type="http://schemas.openxmlformats.org/officeDocument/2006/relationships/image" Target="../media/image10.emf"/><Relationship Id="rId12" Type="http://schemas.openxmlformats.org/officeDocument/2006/relationships/customXml" Target="../ink/ink13.xml"/><Relationship Id="rId17" Type="http://schemas.openxmlformats.org/officeDocument/2006/relationships/image" Target="../media/image15.emf"/><Relationship Id="rId25" Type="http://schemas.openxmlformats.org/officeDocument/2006/relationships/image" Target="../media/image19.emf"/><Relationship Id="rId33" Type="http://schemas.openxmlformats.org/officeDocument/2006/relationships/image" Target="../media/image23.emf"/><Relationship Id="rId38" Type="http://schemas.openxmlformats.org/officeDocument/2006/relationships/customXml" Target="../ink/ink26.xml"/><Relationship Id="rId2" Type="http://schemas.openxmlformats.org/officeDocument/2006/relationships/image" Target="../media/image20.png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12.emf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25.emf"/><Relationship Id="rId5" Type="http://schemas.openxmlformats.org/officeDocument/2006/relationships/image" Target="../media/image41.png"/><Relationship Id="rId15" Type="http://schemas.openxmlformats.org/officeDocument/2006/relationships/image" Target="../media/image14.emf"/><Relationship Id="rId23" Type="http://schemas.openxmlformats.org/officeDocument/2006/relationships/image" Target="../media/image18.emf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16.emf"/><Relationship Id="rId31" Type="http://schemas.openxmlformats.org/officeDocument/2006/relationships/image" Target="../media/image22.emf"/><Relationship Id="rId4" Type="http://schemas.openxmlformats.org/officeDocument/2006/relationships/customXml" Target="../ink/ink9.xml"/><Relationship Id="rId9" Type="http://schemas.openxmlformats.org/officeDocument/2006/relationships/image" Target="../media/image11.emf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0.emf"/><Relationship Id="rId30" Type="http://schemas.openxmlformats.org/officeDocument/2006/relationships/customXml" Target="../ink/ink22.xml"/><Relationship Id="rId35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2.png"/><Relationship Id="rId4" Type="http://schemas.openxmlformats.org/officeDocument/2006/relationships/image" Target="../media/image51.png"/><Relationship Id="rId9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customXml" Target="../ink/ink3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3.png"/><Relationship Id="rId7" Type="http://schemas.openxmlformats.org/officeDocument/2006/relationships/image" Target="../media/image1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2.png"/><Relationship Id="rId10" Type="http://schemas.openxmlformats.org/officeDocument/2006/relationships/image" Target="../media/image120.png"/><Relationship Id="rId4" Type="http://schemas.openxmlformats.org/officeDocument/2006/relationships/image" Target="../media/image73.png"/><Relationship Id="rId9" Type="http://schemas.openxmlformats.org/officeDocument/2006/relationships/customXml" Target="../ink/ink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NULL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10.png"/><Relationship Id="rId2" Type="http://schemas.openxmlformats.org/officeDocument/2006/relationships/customXml" Target="../ink/ink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customXml" Target="../ink/ink7.xml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25970" y="1135431"/>
            <a:ext cx="7278130" cy="3725594"/>
            <a:chOff x="4625970" y="1135431"/>
            <a:chExt cx="7278130" cy="3725594"/>
          </a:xfrm>
        </p:grpSpPr>
        <p:sp>
          <p:nvSpPr>
            <p:cNvPr id="10" name="TextBox 9"/>
            <p:cNvSpPr txBox="1"/>
            <p:nvPr/>
          </p:nvSpPr>
          <p:spPr>
            <a:xfrm>
              <a:off x="4625970" y="1135431"/>
              <a:ext cx="72781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Basics of Neural Network Programming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458" y="3845362"/>
              <a:ext cx="6415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Binary Classification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24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9"/>
            <a:ext cx="10515600" cy="806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20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157" y="3848298"/>
            <a:ext cx="3643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Derivatives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43676" y="1917206"/>
            <a:ext cx="1421968" cy="3490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100" y="1592375"/>
                <a:ext cx="233110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94" y="5634109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14:cNvPr>
              <p14:cNvContentPartPr/>
              <p14:nvPr/>
            </p14:nvContentPartPr>
            <p14:xfrm>
              <a:off x="1955880" y="2158920"/>
              <a:ext cx="9569880" cy="403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73E286-3BCD-4F69-8E0B-454D7D524A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880" y="1546560"/>
                <a:ext cx="11182320" cy="50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342600" y="227592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33600" y="22669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9379080" y="1555920"/>
              <a:ext cx="1346400" cy="330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9720" y="1546560"/>
                <a:ext cx="13651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6718320" y="1676520"/>
              <a:ext cx="1378440" cy="3304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08960" y="1667160"/>
                <a:ext cx="13971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6889680" y="2184480"/>
              <a:ext cx="4584960" cy="1460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0320" y="2175120"/>
                <a:ext cx="4603680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2266920" y="2146320"/>
              <a:ext cx="622800" cy="1060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7560" y="2136960"/>
                <a:ext cx="641520" cy="10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/>
              <p14:cNvContentPartPr/>
              <p14:nvPr/>
            </p14:nvContentPartPr>
            <p14:xfrm>
              <a:off x="768240" y="3409920"/>
              <a:ext cx="2635560" cy="5972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880" y="3400560"/>
                <a:ext cx="26542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4216320" y="3289320"/>
              <a:ext cx="1842120" cy="7117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06960" y="3279960"/>
                <a:ext cx="186084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2000160" y="3981600"/>
              <a:ext cx="660960" cy="1591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0800" y="3972240"/>
                <a:ext cx="6796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/>
              <p14:cNvContentPartPr/>
              <p14:nvPr/>
            </p14:nvContentPartPr>
            <p14:xfrm>
              <a:off x="2190600" y="5340240"/>
              <a:ext cx="514800" cy="305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81240" y="5330880"/>
                <a:ext cx="5335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/>
              <p14:cNvContentPartPr/>
              <p14:nvPr/>
            </p14:nvContentPartPr>
            <p14:xfrm>
              <a:off x="1949400" y="3511440"/>
              <a:ext cx="311400" cy="2445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40040" y="3502080"/>
                <a:ext cx="330120" cy="24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/>
              <p14:cNvContentPartPr/>
              <p14:nvPr/>
            </p14:nvContentPartPr>
            <p14:xfrm>
              <a:off x="6940440" y="4089240"/>
              <a:ext cx="4617000" cy="13467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31080" y="4079880"/>
                <a:ext cx="46357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/>
              <p14:cNvContentPartPr/>
              <p14:nvPr/>
            </p14:nvContentPartPr>
            <p14:xfrm>
              <a:off x="9601200" y="4013280"/>
              <a:ext cx="1251360" cy="3114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91840" y="4003920"/>
                <a:ext cx="12700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/>
              <p14:cNvContentPartPr/>
              <p14:nvPr/>
            </p14:nvContentPartPr>
            <p14:xfrm>
              <a:off x="6432480" y="5175360"/>
              <a:ext cx="153000" cy="2988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23120" y="5166000"/>
                <a:ext cx="1717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/>
              <p14:cNvContentPartPr/>
              <p14:nvPr/>
            </p14:nvContentPartPr>
            <p14:xfrm>
              <a:off x="6146640" y="5581800"/>
              <a:ext cx="3423240" cy="9464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37280" y="5572440"/>
                <a:ext cx="344196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/>
              <p14:cNvContentPartPr/>
              <p14:nvPr/>
            </p14:nvContentPartPr>
            <p14:xfrm>
              <a:off x="10071000" y="5499000"/>
              <a:ext cx="1860840" cy="8514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61640" y="5489640"/>
                <a:ext cx="187956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/>
              <p14:cNvContentPartPr/>
              <p14:nvPr/>
            </p14:nvContentPartPr>
            <p14:xfrm>
              <a:off x="6572160" y="6311880"/>
              <a:ext cx="203760" cy="2923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62800" y="6302520"/>
                <a:ext cx="2224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/>
              <p14:cNvContentPartPr/>
              <p14:nvPr/>
            </p14:nvContentPartPr>
            <p14:xfrm>
              <a:off x="11389320" y="6786720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80320" y="67777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98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8306" y="3831665"/>
            <a:ext cx="6053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More derivatives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3389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41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More derivative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14:cNvPr>
              <p14:cNvContentPartPr/>
              <p14:nvPr/>
            </p14:nvContentPartPr>
            <p14:xfrm>
              <a:off x="1549440" y="1289160"/>
              <a:ext cx="10617480" cy="531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0080" y="1279800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3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019" y="3848298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56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85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0201" y="3716096"/>
            <a:ext cx="674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with a 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377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20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26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1389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361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6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284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0875" y="3848298"/>
            <a:ext cx="55359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  <a:p>
            <a:pPr algn="ctr"/>
            <a:r>
              <a:rPr lang="en-US" sz="6000" dirty="0"/>
              <a:t>on </a:t>
            </a:r>
            <a:r>
              <a:rPr lang="en-US" sz="6000" i="1" dirty="0">
                <a:latin typeface="Century Schoolbook" panose="02040604050505020304" pitchFamily="18" charset="0"/>
              </a:rPr>
              <a:t>m</a:t>
            </a:r>
            <a:r>
              <a:rPr lang="en-US" sz="6000" dirty="0"/>
              <a:t> examples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646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02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348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4942" y="3830960"/>
            <a:ext cx="6060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112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6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5326" y="3830960"/>
            <a:ext cx="60594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</a:t>
            </a:r>
          </a:p>
          <a:p>
            <a:pPr algn="ctr"/>
            <a:r>
              <a:rPr lang="en-US" sz="6000" dirty="0"/>
              <a:t>cost function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30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55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5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66020" y="3848298"/>
            <a:ext cx="56056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47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9"/>
            <a:ext cx="10515600" cy="65311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358</Words>
  <Application>Microsoft Office PowerPoint</Application>
  <PresentationFormat>Widescreen</PresentationFormat>
  <Paragraphs>111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Century Schoolbook</vt:lpstr>
      <vt:lpstr>Mangal</vt:lpstr>
      <vt:lpstr>Office Theme</vt:lpstr>
      <vt:lpstr>PowerPoint Presentation</vt:lpstr>
      <vt:lpstr>Binary Classification</vt:lpstr>
      <vt:lpstr>Notation</vt:lpstr>
      <vt:lpstr>PowerPoint Presentation</vt:lpstr>
      <vt:lpstr>Logistic Regression</vt:lpstr>
      <vt:lpstr>PowerPoint Presentation</vt:lpstr>
      <vt:lpstr>Logistic Regression cost function</vt:lpstr>
      <vt:lpstr>PowerPoint Presentation</vt:lpstr>
      <vt:lpstr>Gradient Descent</vt:lpstr>
      <vt:lpstr>PowerPoint Presentation</vt:lpstr>
      <vt:lpstr>PowerPoint Presentation</vt:lpstr>
      <vt:lpstr>Intuition about derivatives</vt:lpstr>
      <vt:lpstr>PowerPoint Presentation</vt:lpstr>
      <vt:lpstr>Intuition about derivatives</vt:lpstr>
      <vt:lpstr>More derivative examples</vt:lpstr>
      <vt:lpstr>PowerPoint Presentation</vt:lpstr>
      <vt:lpstr>Computation Graph</vt:lpstr>
      <vt:lpstr>PowerPoint Presentation</vt:lpstr>
      <vt:lpstr>Computing derivatives</vt:lpstr>
      <vt:lpstr>Computing derivatives</vt:lpstr>
      <vt:lpstr>PowerPoint Presentation</vt:lpstr>
      <vt:lpstr>PowerPoint Presentation</vt:lpstr>
      <vt:lpstr>Logistic regression derivatives</vt:lpstr>
      <vt:lpstr>PowerPoint Presentation</vt:lpstr>
      <vt:lpstr>Logistic regression on m examples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Younes Bensouda Mourri</dc:creator>
  <cp:lastModifiedBy>Bashar Talafha</cp:lastModifiedBy>
  <cp:revision>19</cp:revision>
  <cp:lastPrinted>2017-09-07T00:52:20Z</cp:lastPrinted>
  <dcterms:created xsi:type="dcterms:W3CDTF">2017-06-25T02:39:24Z</dcterms:created>
  <dcterms:modified xsi:type="dcterms:W3CDTF">2017-10-14T20:29:33Z</dcterms:modified>
</cp:coreProperties>
</file>